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Lst>
  <p:sldSz cy="36576000" cx="27432000"/>
  <p:notesSz cx="7019925" cy="93059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520">
          <p15:clr>
            <a:srgbClr val="A4A3A4"/>
          </p15:clr>
        </p15:guide>
        <p15:guide id="2" pos="8640">
          <p15:clr>
            <a:srgbClr val="A4A3A4"/>
          </p15:clr>
        </p15:guide>
      </p15:sldGuideLst>
    </p:ext>
    <p:ext uri="http://customooxmlschemas.google.com/">
      <go:slidesCustomData xmlns:go="http://customooxmlschemas.google.com/" r:id="rId7" roundtripDataSignature="AMtx7mjgu1TTYWRswyG3KZhNGlAPdnQA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20" orient="horz"/>
        <p:guide pos="86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41968" cy="465296"/>
          </a:xfrm>
          <a:prstGeom prst="rect">
            <a:avLst/>
          </a:prstGeom>
          <a:noFill/>
          <a:ln>
            <a:noFill/>
          </a:ln>
        </p:spPr>
        <p:txBody>
          <a:bodyPr anchorCtr="0" anchor="t" bIns="46625" lIns="93275" spcFirstLastPara="1" rIns="93275" wrap="square" tIns="466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6333" y="0"/>
            <a:ext cx="3041968" cy="465296"/>
          </a:xfrm>
          <a:prstGeom prst="rect">
            <a:avLst/>
          </a:prstGeom>
          <a:noFill/>
          <a:ln>
            <a:noFill/>
          </a:ln>
        </p:spPr>
        <p:txBody>
          <a:bodyPr anchorCtr="0" anchor="t" bIns="46625" lIns="93275" spcFirstLastPara="1" rIns="93275" wrap="square" tIns="4662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201863" y="698500"/>
            <a:ext cx="2616200" cy="34893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993" y="4420315"/>
            <a:ext cx="5615940" cy="4187666"/>
          </a:xfrm>
          <a:prstGeom prst="rect">
            <a:avLst/>
          </a:prstGeom>
          <a:noFill/>
          <a:ln>
            <a:noFill/>
          </a:ln>
        </p:spPr>
        <p:txBody>
          <a:bodyPr anchorCtr="0" anchor="t" bIns="46625" lIns="93275" spcFirstLastPara="1" rIns="93275" wrap="square" tIns="466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9014"/>
            <a:ext cx="3041968" cy="465296"/>
          </a:xfrm>
          <a:prstGeom prst="rect">
            <a:avLst/>
          </a:prstGeom>
          <a:noFill/>
          <a:ln>
            <a:noFill/>
          </a:ln>
        </p:spPr>
        <p:txBody>
          <a:bodyPr anchorCtr="0" anchor="b" bIns="46625" lIns="93275" spcFirstLastPara="1" rIns="93275" wrap="square" tIns="466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6333" y="8839014"/>
            <a:ext cx="3041968" cy="465296"/>
          </a:xfrm>
          <a:prstGeom prst="rect">
            <a:avLst/>
          </a:prstGeom>
          <a:noFill/>
          <a:ln>
            <a:noFill/>
          </a:ln>
        </p:spPr>
        <p:txBody>
          <a:bodyPr anchorCtr="0" anchor="b" bIns="46625" lIns="93275" spcFirstLastPara="1" rIns="93275" wrap="square" tIns="4662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2201863" y="698500"/>
            <a:ext cx="2616200" cy="34893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01993" y="4420315"/>
            <a:ext cx="5615940" cy="4187666"/>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976333" y="8839014"/>
            <a:ext cx="3041968" cy="465296"/>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2057400" y="11362270"/>
            <a:ext cx="23317200" cy="7840133"/>
          </a:xfrm>
          <a:prstGeom prst="rect">
            <a:avLst/>
          </a:prstGeom>
          <a:noFill/>
          <a:ln>
            <a:noFill/>
          </a:ln>
        </p:spPr>
        <p:txBody>
          <a:bodyPr anchorCtr="0" anchor="ctr" bIns="182875" lIns="365750" spcFirstLastPara="1" rIns="365750" wrap="square" tIns="182875">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4114800" y="20726400"/>
            <a:ext cx="19202400" cy="9347200"/>
          </a:xfrm>
          <a:prstGeom prst="rect">
            <a:avLst/>
          </a:prstGeom>
          <a:noFill/>
          <a:ln>
            <a:noFill/>
          </a:ln>
        </p:spPr>
        <p:txBody>
          <a:bodyPr anchorCtr="0" anchor="t" bIns="182875" lIns="365750" spcFirstLastPara="1" rIns="365750" wrap="square" tIns="182875">
            <a:normAutofit/>
          </a:bodyPr>
          <a:lstStyle>
            <a:lvl1pPr lvl="0" algn="ctr">
              <a:spcBef>
                <a:spcPts val="2560"/>
              </a:spcBef>
              <a:spcAft>
                <a:spcPts val="0"/>
              </a:spcAft>
              <a:buClr>
                <a:srgbClr val="888888"/>
              </a:buClr>
              <a:buSzPts val="12800"/>
              <a:buNone/>
              <a:defRPr>
                <a:solidFill>
                  <a:srgbClr val="888888"/>
                </a:solidFill>
              </a:defRPr>
            </a:lvl1pPr>
            <a:lvl2pPr lvl="1" algn="ctr">
              <a:spcBef>
                <a:spcPts val="2240"/>
              </a:spcBef>
              <a:spcAft>
                <a:spcPts val="0"/>
              </a:spcAft>
              <a:buClr>
                <a:srgbClr val="888888"/>
              </a:buClr>
              <a:buSzPts val="11200"/>
              <a:buNone/>
              <a:defRPr>
                <a:solidFill>
                  <a:srgbClr val="888888"/>
                </a:solidFill>
              </a:defRPr>
            </a:lvl2pPr>
            <a:lvl3pPr lvl="2" algn="ctr">
              <a:spcBef>
                <a:spcPts val="1920"/>
              </a:spcBef>
              <a:spcAft>
                <a:spcPts val="0"/>
              </a:spcAft>
              <a:buClr>
                <a:srgbClr val="888888"/>
              </a:buClr>
              <a:buSzPts val="9600"/>
              <a:buNone/>
              <a:defRPr>
                <a:solidFill>
                  <a:srgbClr val="888888"/>
                </a:solidFill>
              </a:defRPr>
            </a:lvl3pPr>
            <a:lvl4pPr lvl="3" algn="ctr">
              <a:spcBef>
                <a:spcPts val="1600"/>
              </a:spcBef>
              <a:spcAft>
                <a:spcPts val="0"/>
              </a:spcAft>
              <a:buClr>
                <a:srgbClr val="888888"/>
              </a:buClr>
              <a:buSzPts val="8000"/>
              <a:buNone/>
              <a:defRPr>
                <a:solidFill>
                  <a:srgbClr val="888888"/>
                </a:solidFill>
              </a:defRPr>
            </a:lvl4pPr>
            <a:lvl5pPr lvl="4" algn="ctr">
              <a:spcBef>
                <a:spcPts val="1600"/>
              </a:spcBef>
              <a:spcAft>
                <a:spcPts val="0"/>
              </a:spcAft>
              <a:buClr>
                <a:srgbClr val="888888"/>
              </a:buClr>
              <a:buSzPts val="8000"/>
              <a:buNone/>
              <a:defRPr>
                <a:solidFill>
                  <a:srgbClr val="888888"/>
                </a:solidFill>
              </a:defRPr>
            </a:lvl5pPr>
            <a:lvl6pPr lvl="5" algn="ctr">
              <a:spcBef>
                <a:spcPts val="1600"/>
              </a:spcBef>
              <a:spcAft>
                <a:spcPts val="0"/>
              </a:spcAft>
              <a:buClr>
                <a:srgbClr val="888888"/>
              </a:buClr>
              <a:buSzPts val="8000"/>
              <a:buNone/>
              <a:defRPr>
                <a:solidFill>
                  <a:srgbClr val="888888"/>
                </a:solidFill>
              </a:defRPr>
            </a:lvl6pPr>
            <a:lvl7pPr lvl="6" algn="ctr">
              <a:spcBef>
                <a:spcPts val="1600"/>
              </a:spcBef>
              <a:spcAft>
                <a:spcPts val="0"/>
              </a:spcAft>
              <a:buClr>
                <a:srgbClr val="888888"/>
              </a:buClr>
              <a:buSzPts val="8000"/>
              <a:buNone/>
              <a:defRPr>
                <a:solidFill>
                  <a:srgbClr val="888888"/>
                </a:solidFill>
              </a:defRPr>
            </a:lvl7pPr>
            <a:lvl8pPr lvl="7" algn="ctr">
              <a:spcBef>
                <a:spcPts val="1600"/>
              </a:spcBef>
              <a:spcAft>
                <a:spcPts val="0"/>
              </a:spcAft>
              <a:buClr>
                <a:srgbClr val="888888"/>
              </a:buClr>
              <a:buSzPts val="8000"/>
              <a:buNone/>
              <a:defRPr>
                <a:solidFill>
                  <a:srgbClr val="888888"/>
                </a:solidFill>
              </a:defRPr>
            </a:lvl8pPr>
            <a:lvl9pPr lvl="8" algn="ctr">
              <a:spcBef>
                <a:spcPts val="1600"/>
              </a:spcBef>
              <a:spcAft>
                <a:spcPts val="0"/>
              </a:spcAft>
              <a:buClr>
                <a:srgbClr val="888888"/>
              </a:buClr>
              <a:buSzPts val="8000"/>
              <a:buNone/>
              <a:defRPr>
                <a:solidFill>
                  <a:srgbClr val="888888"/>
                </a:solidFill>
              </a:defRPr>
            </a:lvl9pPr>
          </a:lstStyle>
          <a:p/>
        </p:txBody>
      </p:sp>
      <p:sp>
        <p:nvSpPr>
          <p:cNvPr id="18" name="Google Shape;18;p3"/>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rot="5400000">
            <a:off x="1646765" y="8259238"/>
            <a:ext cx="24138469" cy="24688800"/>
          </a:xfrm>
          <a:prstGeom prst="rect">
            <a:avLst/>
          </a:prstGeom>
          <a:noFill/>
          <a:ln>
            <a:noFill/>
          </a:ln>
        </p:spPr>
        <p:txBody>
          <a:bodyPr anchorCtr="0" anchor="t" bIns="182875" lIns="365750" spcFirstLastPara="1" rIns="365750" wrap="square" tIns="182875">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2"/>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7370233" y="13982706"/>
            <a:ext cx="31208133" cy="6172200"/>
          </a:xfrm>
          <a:prstGeom prst="rect">
            <a:avLst/>
          </a:prstGeom>
          <a:noFill/>
          <a:ln>
            <a:noFill/>
          </a:ln>
        </p:spPr>
        <p:txBody>
          <a:bodyPr anchorCtr="0" anchor="ctr" bIns="182875" lIns="365750" spcFirstLastPara="1" rIns="365750" wrap="square" tIns="182875">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rot="5400000">
            <a:off x="-5202767" y="8039106"/>
            <a:ext cx="31208133" cy="18059400"/>
          </a:xfrm>
          <a:prstGeom prst="rect">
            <a:avLst/>
          </a:prstGeom>
          <a:noFill/>
          <a:ln>
            <a:noFill/>
          </a:ln>
        </p:spPr>
        <p:txBody>
          <a:bodyPr anchorCtr="0" anchor="t" bIns="182875" lIns="365750" spcFirstLastPara="1" rIns="365750" wrap="square" tIns="182875">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3"/>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1371600" y="8534403"/>
            <a:ext cx="24688800" cy="24138469"/>
          </a:xfrm>
          <a:prstGeom prst="rect">
            <a:avLst/>
          </a:prstGeom>
          <a:noFill/>
          <a:ln>
            <a:noFill/>
          </a:ln>
        </p:spPr>
        <p:txBody>
          <a:bodyPr anchorCtr="0" anchor="t" bIns="182875" lIns="365750" spcFirstLastPara="1" rIns="365750" wrap="square" tIns="182875">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2166939" y="23503469"/>
            <a:ext cx="23317200" cy="7264400"/>
          </a:xfrm>
          <a:prstGeom prst="rect">
            <a:avLst/>
          </a:prstGeom>
          <a:noFill/>
          <a:ln>
            <a:noFill/>
          </a:ln>
        </p:spPr>
        <p:txBody>
          <a:bodyPr anchorCtr="0" anchor="t" bIns="182875" lIns="365750" spcFirstLastPara="1" rIns="365750" wrap="square" tIns="182875">
            <a:normAutofit/>
          </a:bodyPr>
          <a:lstStyle>
            <a:lvl1pPr lvl="0" algn="l">
              <a:spcBef>
                <a:spcPts val="0"/>
              </a:spcBef>
              <a:spcAft>
                <a:spcPts val="0"/>
              </a:spcAft>
              <a:buClr>
                <a:schemeClr val="dk1"/>
              </a:buClr>
              <a:buSzPts val="16000"/>
              <a:buFont typeface="Calibri"/>
              <a:buNone/>
              <a:defRPr b="1" sz="16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2166939" y="15502472"/>
            <a:ext cx="23317200" cy="8000997"/>
          </a:xfrm>
          <a:prstGeom prst="rect">
            <a:avLst/>
          </a:prstGeom>
          <a:noFill/>
          <a:ln>
            <a:noFill/>
          </a:ln>
        </p:spPr>
        <p:txBody>
          <a:bodyPr anchorCtr="0" anchor="b" bIns="182875" lIns="365750" spcFirstLastPara="1" rIns="365750" wrap="square" tIns="182875">
            <a:normAutofit/>
          </a:bodyPr>
          <a:lstStyle>
            <a:lvl1pPr indent="-228600" lvl="0" marL="457200" algn="l">
              <a:spcBef>
                <a:spcPts val="1600"/>
              </a:spcBef>
              <a:spcAft>
                <a:spcPts val="0"/>
              </a:spcAft>
              <a:buClr>
                <a:srgbClr val="888888"/>
              </a:buClr>
              <a:buSzPts val="8000"/>
              <a:buNone/>
              <a:defRPr sz="8000">
                <a:solidFill>
                  <a:srgbClr val="888888"/>
                </a:solidFill>
              </a:defRPr>
            </a:lvl1pPr>
            <a:lvl2pPr indent="-228600" lvl="1" marL="914400" algn="l">
              <a:spcBef>
                <a:spcPts val="1440"/>
              </a:spcBef>
              <a:spcAft>
                <a:spcPts val="0"/>
              </a:spcAft>
              <a:buClr>
                <a:srgbClr val="888888"/>
              </a:buClr>
              <a:buSzPts val="7200"/>
              <a:buNone/>
              <a:defRPr sz="7200">
                <a:solidFill>
                  <a:srgbClr val="888888"/>
                </a:solidFill>
              </a:defRPr>
            </a:lvl2pPr>
            <a:lvl3pPr indent="-228600" lvl="2" marL="1371600" algn="l">
              <a:spcBef>
                <a:spcPts val="1280"/>
              </a:spcBef>
              <a:spcAft>
                <a:spcPts val="0"/>
              </a:spcAft>
              <a:buClr>
                <a:srgbClr val="888888"/>
              </a:buClr>
              <a:buSzPts val="6400"/>
              <a:buNone/>
              <a:defRPr sz="6400">
                <a:solidFill>
                  <a:srgbClr val="888888"/>
                </a:solidFill>
              </a:defRPr>
            </a:lvl3pPr>
            <a:lvl4pPr indent="-228600" lvl="3" marL="1828800" algn="l">
              <a:spcBef>
                <a:spcPts val="1120"/>
              </a:spcBef>
              <a:spcAft>
                <a:spcPts val="0"/>
              </a:spcAft>
              <a:buClr>
                <a:srgbClr val="888888"/>
              </a:buClr>
              <a:buSzPts val="5600"/>
              <a:buNone/>
              <a:defRPr sz="5600">
                <a:solidFill>
                  <a:srgbClr val="888888"/>
                </a:solidFill>
              </a:defRPr>
            </a:lvl4pPr>
            <a:lvl5pPr indent="-228600" lvl="4" marL="2286000" algn="l">
              <a:spcBef>
                <a:spcPts val="1120"/>
              </a:spcBef>
              <a:spcAft>
                <a:spcPts val="0"/>
              </a:spcAft>
              <a:buClr>
                <a:srgbClr val="888888"/>
              </a:buClr>
              <a:buSzPts val="5600"/>
              <a:buNone/>
              <a:defRPr sz="5600">
                <a:solidFill>
                  <a:srgbClr val="888888"/>
                </a:solidFill>
              </a:defRPr>
            </a:lvl5pPr>
            <a:lvl6pPr indent="-228600" lvl="5" marL="2743200" algn="l">
              <a:spcBef>
                <a:spcPts val="1120"/>
              </a:spcBef>
              <a:spcAft>
                <a:spcPts val="0"/>
              </a:spcAft>
              <a:buClr>
                <a:srgbClr val="888888"/>
              </a:buClr>
              <a:buSzPts val="5600"/>
              <a:buNone/>
              <a:defRPr sz="5600">
                <a:solidFill>
                  <a:srgbClr val="888888"/>
                </a:solidFill>
              </a:defRPr>
            </a:lvl6pPr>
            <a:lvl7pPr indent="-228600" lvl="6" marL="3200400" algn="l">
              <a:spcBef>
                <a:spcPts val="1120"/>
              </a:spcBef>
              <a:spcAft>
                <a:spcPts val="0"/>
              </a:spcAft>
              <a:buClr>
                <a:srgbClr val="888888"/>
              </a:buClr>
              <a:buSzPts val="5600"/>
              <a:buNone/>
              <a:defRPr sz="5600">
                <a:solidFill>
                  <a:srgbClr val="888888"/>
                </a:solidFill>
              </a:defRPr>
            </a:lvl7pPr>
            <a:lvl8pPr indent="-228600" lvl="7" marL="3657600" algn="l">
              <a:spcBef>
                <a:spcPts val="1120"/>
              </a:spcBef>
              <a:spcAft>
                <a:spcPts val="0"/>
              </a:spcAft>
              <a:buClr>
                <a:srgbClr val="888888"/>
              </a:buClr>
              <a:buSzPts val="5600"/>
              <a:buNone/>
              <a:defRPr sz="5600">
                <a:solidFill>
                  <a:srgbClr val="888888"/>
                </a:solidFill>
              </a:defRPr>
            </a:lvl8pPr>
            <a:lvl9pPr indent="-228600" lvl="8" marL="4114800" algn="l">
              <a:spcBef>
                <a:spcPts val="1120"/>
              </a:spcBef>
              <a:spcAft>
                <a:spcPts val="0"/>
              </a:spcAft>
              <a:buClr>
                <a:srgbClr val="888888"/>
              </a:buClr>
              <a:buSzPts val="5600"/>
              <a:buNone/>
              <a:defRPr sz="5600">
                <a:solidFill>
                  <a:srgbClr val="888888"/>
                </a:solidFill>
              </a:defRPr>
            </a:lvl9pPr>
          </a:lstStyle>
          <a:p/>
        </p:txBody>
      </p:sp>
      <p:sp>
        <p:nvSpPr>
          <p:cNvPr id="30" name="Google Shape;30;p5"/>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1371600" y="8534403"/>
            <a:ext cx="12115800" cy="24138469"/>
          </a:xfrm>
          <a:prstGeom prst="rect">
            <a:avLst/>
          </a:prstGeom>
          <a:noFill/>
          <a:ln>
            <a:noFill/>
          </a:ln>
        </p:spPr>
        <p:txBody>
          <a:bodyPr anchorCtr="0" anchor="t" bIns="182875" lIns="365750" spcFirstLastPara="1" rIns="365750" wrap="square" tIns="182875">
            <a:normAutofit/>
          </a:bodyPr>
          <a:lstStyle>
            <a:lvl1pPr indent="-939800" lvl="0" marL="457200" algn="l">
              <a:spcBef>
                <a:spcPts val="2240"/>
              </a:spcBef>
              <a:spcAft>
                <a:spcPts val="0"/>
              </a:spcAft>
              <a:buClr>
                <a:schemeClr val="dk1"/>
              </a:buClr>
              <a:buSzPts val="11200"/>
              <a:buChar char="•"/>
              <a:defRPr sz="11200"/>
            </a:lvl1pPr>
            <a:lvl2pPr indent="-838200" lvl="1" marL="914400" algn="l">
              <a:spcBef>
                <a:spcPts val="1920"/>
              </a:spcBef>
              <a:spcAft>
                <a:spcPts val="0"/>
              </a:spcAft>
              <a:buClr>
                <a:schemeClr val="dk1"/>
              </a:buClr>
              <a:buSzPts val="9600"/>
              <a:buChar char="–"/>
              <a:defRPr sz="9600"/>
            </a:lvl2pPr>
            <a:lvl3pPr indent="-736600" lvl="2" marL="1371600" algn="l">
              <a:spcBef>
                <a:spcPts val="1600"/>
              </a:spcBef>
              <a:spcAft>
                <a:spcPts val="0"/>
              </a:spcAft>
              <a:buClr>
                <a:schemeClr val="dk1"/>
              </a:buClr>
              <a:buSzPts val="8000"/>
              <a:buChar char="•"/>
              <a:defRPr sz="8000"/>
            </a:lvl3pPr>
            <a:lvl4pPr indent="-685800" lvl="3" marL="1828800" algn="l">
              <a:spcBef>
                <a:spcPts val="1440"/>
              </a:spcBef>
              <a:spcAft>
                <a:spcPts val="0"/>
              </a:spcAft>
              <a:buClr>
                <a:schemeClr val="dk1"/>
              </a:buClr>
              <a:buSzPts val="7200"/>
              <a:buChar char="–"/>
              <a:defRPr sz="7200"/>
            </a:lvl4pPr>
            <a:lvl5pPr indent="-685800" lvl="4" marL="2286000" algn="l">
              <a:spcBef>
                <a:spcPts val="1440"/>
              </a:spcBef>
              <a:spcAft>
                <a:spcPts val="0"/>
              </a:spcAft>
              <a:buClr>
                <a:schemeClr val="dk1"/>
              </a:buClr>
              <a:buSzPts val="7200"/>
              <a:buChar char="»"/>
              <a:defRPr sz="7200"/>
            </a:lvl5pPr>
            <a:lvl6pPr indent="-685800" lvl="5" marL="2743200" algn="l">
              <a:spcBef>
                <a:spcPts val="1440"/>
              </a:spcBef>
              <a:spcAft>
                <a:spcPts val="0"/>
              </a:spcAft>
              <a:buClr>
                <a:schemeClr val="dk1"/>
              </a:buClr>
              <a:buSzPts val="7200"/>
              <a:buChar char="•"/>
              <a:defRPr sz="7200"/>
            </a:lvl6pPr>
            <a:lvl7pPr indent="-685800" lvl="6" marL="3200400" algn="l">
              <a:spcBef>
                <a:spcPts val="1440"/>
              </a:spcBef>
              <a:spcAft>
                <a:spcPts val="0"/>
              </a:spcAft>
              <a:buClr>
                <a:schemeClr val="dk1"/>
              </a:buClr>
              <a:buSzPts val="7200"/>
              <a:buChar char="•"/>
              <a:defRPr sz="7200"/>
            </a:lvl7pPr>
            <a:lvl8pPr indent="-685800" lvl="7" marL="3657600" algn="l">
              <a:spcBef>
                <a:spcPts val="1440"/>
              </a:spcBef>
              <a:spcAft>
                <a:spcPts val="0"/>
              </a:spcAft>
              <a:buClr>
                <a:schemeClr val="dk1"/>
              </a:buClr>
              <a:buSzPts val="7200"/>
              <a:buChar char="•"/>
              <a:defRPr sz="7200"/>
            </a:lvl8pPr>
            <a:lvl9pPr indent="-685800" lvl="8" marL="4114800" algn="l">
              <a:spcBef>
                <a:spcPts val="1440"/>
              </a:spcBef>
              <a:spcAft>
                <a:spcPts val="0"/>
              </a:spcAft>
              <a:buClr>
                <a:schemeClr val="dk1"/>
              </a:buClr>
              <a:buSzPts val="7200"/>
              <a:buChar char="•"/>
              <a:defRPr sz="7200"/>
            </a:lvl9pPr>
          </a:lstStyle>
          <a:p/>
        </p:txBody>
      </p:sp>
      <p:sp>
        <p:nvSpPr>
          <p:cNvPr id="36" name="Google Shape;36;p6"/>
          <p:cNvSpPr txBox="1"/>
          <p:nvPr>
            <p:ph idx="2" type="body"/>
          </p:nvPr>
        </p:nvSpPr>
        <p:spPr>
          <a:xfrm>
            <a:off x="13944600" y="8534403"/>
            <a:ext cx="12115800" cy="24138469"/>
          </a:xfrm>
          <a:prstGeom prst="rect">
            <a:avLst/>
          </a:prstGeom>
          <a:noFill/>
          <a:ln>
            <a:noFill/>
          </a:ln>
        </p:spPr>
        <p:txBody>
          <a:bodyPr anchorCtr="0" anchor="t" bIns="182875" lIns="365750" spcFirstLastPara="1" rIns="365750" wrap="square" tIns="182875">
            <a:normAutofit/>
          </a:bodyPr>
          <a:lstStyle>
            <a:lvl1pPr indent="-939800" lvl="0" marL="457200" algn="l">
              <a:spcBef>
                <a:spcPts val="2240"/>
              </a:spcBef>
              <a:spcAft>
                <a:spcPts val="0"/>
              </a:spcAft>
              <a:buClr>
                <a:schemeClr val="dk1"/>
              </a:buClr>
              <a:buSzPts val="11200"/>
              <a:buChar char="•"/>
              <a:defRPr sz="11200"/>
            </a:lvl1pPr>
            <a:lvl2pPr indent="-838200" lvl="1" marL="914400" algn="l">
              <a:spcBef>
                <a:spcPts val="1920"/>
              </a:spcBef>
              <a:spcAft>
                <a:spcPts val="0"/>
              </a:spcAft>
              <a:buClr>
                <a:schemeClr val="dk1"/>
              </a:buClr>
              <a:buSzPts val="9600"/>
              <a:buChar char="–"/>
              <a:defRPr sz="9600"/>
            </a:lvl2pPr>
            <a:lvl3pPr indent="-736600" lvl="2" marL="1371600" algn="l">
              <a:spcBef>
                <a:spcPts val="1600"/>
              </a:spcBef>
              <a:spcAft>
                <a:spcPts val="0"/>
              </a:spcAft>
              <a:buClr>
                <a:schemeClr val="dk1"/>
              </a:buClr>
              <a:buSzPts val="8000"/>
              <a:buChar char="•"/>
              <a:defRPr sz="8000"/>
            </a:lvl3pPr>
            <a:lvl4pPr indent="-685800" lvl="3" marL="1828800" algn="l">
              <a:spcBef>
                <a:spcPts val="1440"/>
              </a:spcBef>
              <a:spcAft>
                <a:spcPts val="0"/>
              </a:spcAft>
              <a:buClr>
                <a:schemeClr val="dk1"/>
              </a:buClr>
              <a:buSzPts val="7200"/>
              <a:buChar char="–"/>
              <a:defRPr sz="7200"/>
            </a:lvl4pPr>
            <a:lvl5pPr indent="-685800" lvl="4" marL="2286000" algn="l">
              <a:spcBef>
                <a:spcPts val="1440"/>
              </a:spcBef>
              <a:spcAft>
                <a:spcPts val="0"/>
              </a:spcAft>
              <a:buClr>
                <a:schemeClr val="dk1"/>
              </a:buClr>
              <a:buSzPts val="7200"/>
              <a:buChar char="»"/>
              <a:defRPr sz="7200"/>
            </a:lvl5pPr>
            <a:lvl6pPr indent="-685800" lvl="5" marL="2743200" algn="l">
              <a:spcBef>
                <a:spcPts val="1440"/>
              </a:spcBef>
              <a:spcAft>
                <a:spcPts val="0"/>
              </a:spcAft>
              <a:buClr>
                <a:schemeClr val="dk1"/>
              </a:buClr>
              <a:buSzPts val="7200"/>
              <a:buChar char="•"/>
              <a:defRPr sz="7200"/>
            </a:lvl6pPr>
            <a:lvl7pPr indent="-685800" lvl="6" marL="3200400" algn="l">
              <a:spcBef>
                <a:spcPts val="1440"/>
              </a:spcBef>
              <a:spcAft>
                <a:spcPts val="0"/>
              </a:spcAft>
              <a:buClr>
                <a:schemeClr val="dk1"/>
              </a:buClr>
              <a:buSzPts val="7200"/>
              <a:buChar char="•"/>
              <a:defRPr sz="7200"/>
            </a:lvl7pPr>
            <a:lvl8pPr indent="-685800" lvl="7" marL="3657600" algn="l">
              <a:spcBef>
                <a:spcPts val="1440"/>
              </a:spcBef>
              <a:spcAft>
                <a:spcPts val="0"/>
              </a:spcAft>
              <a:buClr>
                <a:schemeClr val="dk1"/>
              </a:buClr>
              <a:buSzPts val="7200"/>
              <a:buChar char="•"/>
              <a:defRPr sz="7200"/>
            </a:lvl8pPr>
            <a:lvl9pPr indent="-685800" lvl="8" marL="4114800" algn="l">
              <a:spcBef>
                <a:spcPts val="1440"/>
              </a:spcBef>
              <a:spcAft>
                <a:spcPts val="0"/>
              </a:spcAft>
              <a:buClr>
                <a:schemeClr val="dk1"/>
              </a:buClr>
              <a:buSzPts val="7200"/>
              <a:buChar char="•"/>
              <a:defRPr sz="7200"/>
            </a:lvl9pPr>
          </a:lstStyle>
          <a:p/>
        </p:txBody>
      </p:sp>
      <p:sp>
        <p:nvSpPr>
          <p:cNvPr id="37" name="Google Shape;37;p6"/>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spcBef>
                <a:spcPts val="0"/>
              </a:spcBef>
              <a:spcAft>
                <a:spcPts val="0"/>
              </a:spcAft>
              <a:buClr>
                <a:schemeClr val="dk1"/>
              </a:buClr>
              <a:buSzPts val="17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1371600" y="8187269"/>
            <a:ext cx="12120564" cy="3412064"/>
          </a:xfrm>
          <a:prstGeom prst="rect">
            <a:avLst/>
          </a:prstGeom>
          <a:noFill/>
          <a:ln>
            <a:noFill/>
          </a:ln>
        </p:spPr>
        <p:txBody>
          <a:bodyPr anchorCtr="0" anchor="b" bIns="182875" lIns="365750" spcFirstLastPara="1" rIns="365750" wrap="square" tIns="182875">
            <a:normAutofit/>
          </a:bodyPr>
          <a:lstStyle>
            <a:lvl1pPr indent="-228600" lvl="0" marL="457200" algn="l">
              <a:spcBef>
                <a:spcPts val="1920"/>
              </a:spcBef>
              <a:spcAft>
                <a:spcPts val="0"/>
              </a:spcAft>
              <a:buClr>
                <a:schemeClr val="dk1"/>
              </a:buClr>
              <a:buSzPts val="9600"/>
              <a:buNone/>
              <a:defRPr b="1" sz="9600"/>
            </a:lvl1pPr>
            <a:lvl2pPr indent="-228600" lvl="1" marL="914400" algn="l">
              <a:spcBef>
                <a:spcPts val="1600"/>
              </a:spcBef>
              <a:spcAft>
                <a:spcPts val="0"/>
              </a:spcAft>
              <a:buClr>
                <a:schemeClr val="dk1"/>
              </a:buClr>
              <a:buSzPts val="8000"/>
              <a:buNone/>
              <a:defRPr b="1" sz="8000"/>
            </a:lvl2pPr>
            <a:lvl3pPr indent="-228600" lvl="2" marL="1371600" algn="l">
              <a:spcBef>
                <a:spcPts val="1440"/>
              </a:spcBef>
              <a:spcAft>
                <a:spcPts val="0"/>
              </a:spcAft>
              <a:buClr>
                <a:schemeClr val="dk1"/>
              </a:buClr>
              <a:buSzPts val="7200"/>
              <a:buNone/>
              <a:defRPr b="1" sz="7200"/>
            </a:lvl3pPr>
            <a:lvl4pPr indent="-228600" lvl="3" marL="1828800" algn="l">
              <a:spcBef>
                <a:spcPts val="1280"/>
              </a:spcBef>
              <a:spcAft>
                <a:spcPts val="0"/>
              </a:spcAft>
              <a:buClr>
                <a:schemeClr val="dk1"/>
              </a:buClr>
              <a:buSzPts val="6400"/>
              <a:buNone/>
              <a:defRPr b="1" sz="6400"/>
            </a:lvl4pPr>
            <a:lvl5pPr indent="-228600" lvl="4" marL="2286000" algn="l">
              <a:spcBef>
                <a:spcPts val="1280"/>
              </a:spcBef>
              <a:spcAft>
                <a:spcPts val="0"/>
              </a:spcAft>
              <a:buClr>
                <a:schemeClr val="dk1"/>
              </a:buClr>
              <a:buSzPts val="6400"/>
              <a:buNone/>
              <a:defRPr b="1" sz="6400"/>
            </a:lvl5pPr>
            <a:lvl6pPr indent="-228600" lvl="5" marL="2743200" algn="l">
              <a:spcBef>
                <a:spcPts val="1280"/>
              </a:spcBef>
              <a:spcAft>
                <a:spcPts val="0"/>
              </a:spcAft>
              <a:buClr>
                <a:schemeClr val="dk1"/>
              </a:buClr>
              <a:buSzPts val="6400"/>
              <a:buNone/>
              <a:defRPr b="1" sz="6400"/>
            </a:lvl6pPr>
            <a:lvl7pPr indent="-228600" lvl="6" marL="3200400" algn="l">
              <a:spcBef>
                <a:spcPts val="1280"/>
              </a:spcBef>
              <a:spcAft>
                <a:spcPts val="0"/>
              </a:spcAft>
              <a:buClr>
                <a:schemeClr val="dk1"/>
              </a:buClr>
              <a:buSzPts val="6400"/>
              <a:buNone/>
              <a:defRPr b="1" sz="6400"/>
            </a:lvl7pPr>
            <a:lvl8pPr indent="-228600" lvl="7" marL="3657600" algn="l">
              <a:spcBef>
                <a:spcPts val="1280"/>
              </a:spcBef>
              <a:spcAft>
                <a:spcPts val="0"/>
              </a:spcAft>
              <a:buClr>
                <a:schemeClr val="dk1"/>
              </a:buClr>
              <a:buSzPts val="6400"/>
              <a:buNone/>
              <a:defRPr b="1" sz="6400"/>
            </a:lvl8pPr>
            <a:lvl9pPr indent="-228600" lvl="8" marL="4114800" algn="l">
              <a:spcBef>
                <a:spcPts val="1280"/>
              </a:spcBef>
              <a:spcAft>
                <a:spcPts val="0"/>
              </a:spcAft>
              <a:buClr>
                <a:schemeClr val="dk1"/>
              </a:buClr>
              <a:buSzPts val="6400"/>
              <a:buNone/>
              <a:defRPr b="1" sz="6400"/>
            </a:lvl9pPr>
          </a:lstStyle>
          <a:p/>
        </p:txBody>
      </p:sp>
      <p:sp>
        <p:nvSpPr>
          <p:cNvPr id="43" name="Google Shape;43;p7"/>
          <p:cNvSpPr txBox="1"/>
          <p:nvPr>
            <p:ph idx="2" type="body"/>
          </p:nvPr>
        </p:nvSpPr>
        <p:spPr>
          <a:xfrm>
            <a:off x="1371600" y="11599333"/>
            <a:ext cx="12120564" cy="21073536"/>
          </a:xfrm>
          <a:prstGeom prst="rect">
            <a:avLst/>
          </a:prstGeom>
          <a:noFill/>
          <a:ln>
            <a:noFill/>
          </a:ln>
        </p:spPr>
        <p:txBody>
          <a:bodyPr anchorCtr="0" anchor="t" bIns="182875" lIns="365750" spcFirstLastPara="1" rIns="365750" wrap="square" tIns="182875">
            <a:normAutofit/>
          </a:bodyPr>
          <a:lstStyle>
            <a:lvl1pPr indent="-838200" lvl="0" marL="457200" algn="l">
              <a:spcBef>
                <a:spcPts val="1920"/>
              </a:spcBef>
              <a:spcAft>
                <a:spcPts val="0"/>
              </a:spcAft>
              <a:buClr>
                <a:schemeClr val="dk1"/>
              </a:buClr>
              <a:buSzPts val="9600"/>
              <a:buChar char="•"/>
              <a:defRPr sz="9600"/>
            </a:lvl1pPr>
            <a:lvl2pPr indent="-736600" lvl="1" marL="914400" algn="l">
              <a:spcBef>
                <a:spcPts val="1600"/>
              </a:spcBef>
              <a:spcAft>
                <a:spcPts val="0"/>
              </a:spcAft>
              <a:buClr>
                <a:schemeClr val="dk1"/>
              </a:buClr>
              <a:buSzPts val="8000"/>
              <a:buChar char="–"/>
              <a:defRPr sz="8000"/>
            </a:lvl2pPr>
            <a:lvl3pPr indent="-685800" lvl="2" marL="1371600" algn="l">
              <a:spcBef>
                <a:spcPts val="1440"/>
              </a:spcBef>
              <a:spcAft>
                <a:spcPts val="0"/>
              </a:spcAft>
              <a:buClr>
                <a:schemeClr val="dk1"/>
              </a:buClr>
              <a:buSzPts val="7200"/>
              <a:buChar char="•"/>
              <a:defRPr sz="7200"/>
            </a:lvl3pPr>
            <a:lvl4pPr indent="-635000" lvl="3" marL="1828800" algn="l">
              <a:spcBef>
                <a:spcPts val="1280"/>
              </a:spcBef>
              <a:spcAft>
                <a:spcPts val="0"/>
              </a:spcAft>
              <a:buClr>
                <a:schemeClr val="dk1"/>
              </a:buClr>
              <a:buSzPts val="6400"/>
              <a:buChar char="–"/>
              <a:defRPr sz="6400"/>
            </a:lvl4pPr>
            <a:lvl5pPr indent="-635000" lvl="4" marL="2286000" algn="l">
              <a:spcBef>
                <a:spcPts val="1280"/>
              </a:spcBef>
              <a:spcAft>
                <a:spcPts val="0"/>
              </a:spcAft>
              <a:buClr>
                <a:schemeClr val="dk1"/>
              </a:buClr>
              <a:buSzPts val="6400"/>
              <a:buChar char="»"/>
              <a:defRPr sz="6400"/>
            </a:lvl5pPr>
            <a:lvl6pPr indent="-635000" lvl="5" marL="2743200" algn="l">
              <a:spcBef>
                <a:spcPts val="1280"/>
              </a:spcBef>
              <a:spcAft>
                <a:spcPts val="0"/>
              </a:spcAft>
              <a:buClr>
                <a:schemeClr val="dk1"/>
              </a:buClr>
              <a:buSzPts val="6400"/>
              <a:buChar char="•"/>
              <a:defRPr sz="6400"/>
            </a:lvl6pPr>
            <a:lvl7pPr indent="-635000" lvl="6" marL="3200400" algn="l">
              <a:spcBef>
                <a:spcPts val="1280"/>
              </a:spcBef>
              <a:spcAft>
                <a:spcPts val="0"/>
              </a:spcAft>
              <a:buClr>
                <a:schemeClr val="dk1"/>
              </a:buClr>
              <a:buSzPts val="6400"/>
              <a:buChar char="•"/>
              <a:defRPr sz="6400"/>
            </a:lvl7pPr>
            <a:lvl8pPr indent="-635000" lvl="7" marL="3657600" algn="l">
              <a:spcBef>
                <a:spcPts val="1280"/>
              </a:spcBef>
              <a:spcAft>
                <a:spcPts val="0"/>
              </a:spcAft>
              <a:buClr>
                <a:schemeClr val="dk1"/>
              </a:buClr>
              <a:buSzPts val="6400"/>
              <a:buChar char="•"/>
              <a:defRPr sz="6400"/>
            </a:lvl8pPr>
            <a:lvl9pPr indent="-635000" lvl="8" marL="4114800" algn="l">
              <a:spcBef>
                <a:spcPts val="1280"/>
              </a:spcBef>
              <a:spcAft>
                <a:spcPts val="0"/>
              </a:spcAft>
              <a:buClr>
                <a:schemeClr val="dk1"/>
              </a:buClr>
              <a:buSzPts val="6400"/>
              <a:buChar char="•"/>
              <a:defRPr sz="6400"/>
            </a:lvl9pPr>
          </a:lstStyle>
          <a:p/>
        </p:txBody>
      </p:sp>
      <p:sp>
        <p:nvSpPr>
          <p:cNvPr id="44" name="Google Shape;44;p7"/>
          <p:cNvSpPr txBox="1"/>
          <p:nvPr>
            <p:ph idx="3" type="body"/>
          </p:nvPr>
        </p:nvSpPr>
        <p:spPr>
          <a:xfrm>
            <a:off x="13935077" y="8187269"/>
            <a:ext cx="12125325" cy="3412064"/>
          </a:xfrm>
          <a:prstGeom prst="rect">
            <a:avLst/>
          </a:prstGeom>
          <a:noFill/>
          <a:ln>
            <a:noFill/>
          </a:ln>
        </p:spPr>
        <p:txBody>
          <a:bodyPr anchorCtr="0" anchor="b" bIns="182875" lIns="365750" spcFirstLastPara="1" rIns="365750" wrap="square" tIns="182875">
            <a:normAutofit/>
          </a:bodyPr>
          <a:lstStyle>
            <a:lvl1pPr indent="-228600" lvl="0" marL="457200" algn="l">
              <a:spcBef>
                <a:spcPts val="1920"/>
              </a:spcBef>
              <a:spcAft>
                <a:spcPts val="0"/>
              </a:spcAft>
              <a:buClr>
                <a:schemeClr val="dk1"/>
              </a:buClr>
              <a:buSzPts val="9600"/>
              <a:buNone/>
              <a:defRPr b="1" sz="9600"/>
            </a:lvl1pPr>
            <a:lvl2pPr indent="-228600" lvl="1" marL="914400" algn="l">
              <a:spcBef>
                <a:spcPts val="1600"/>
              </a:spcBef>
              <a:spcAft>
                <a:spcPts val="0"/>
              </a:spcAft>
              <a:buClr>
                <a:schemeClr val="dk1"/>
              </a:buClr>
              <a:buSzPts val="8000"/>
              <a:buNone/>
              <a:defRPr b="1" sz="8000"/>
            </a:lvl2pPr>
            <a:lvl3pPr indent="-228600" lvl="2" marL="1371600" algn="l">
              <a:spcBef>
                <a:spcPts val="1440"/>
              </a:spcBef>
              <a:spcAft>
                <a:spcPts val="0"/>
              </a:spcAft>
              <a:buClr>
                <a:schemeClr val="dk1"/>
              </a:buClr>
              <a:buSzPts val="7200"/>
              <a:buNone/>
              <a:defRPr b="1" sz="7200"/>
            </a:lvl3pPr>
            <a:lvl4pPr indent="-228600" lvl="3" marL="1828800" algn="l">
              <a:spcBef>
                <a:spcPts val="1280"/>
              </a:spcBef>
              <a:spcAft>
                <a:spcPts val="0"/>
              </a:spcAft>
              <a:buClr>
                <a:schemeClr val="dk1"/>
              </a:buClr>
              <a:buSzPts val="6400"/>
              <a:buNone/>
              <a:defRPr b="1" sz="6400"/>
            </a:lvl4pPr>
            <a:lvl5pPr indent="-228600" lvl="4" marL="2286000" algn="l">
              <a:spcBef>
                <a:spcPts val="1280"/>
              </a:spcBef>
              <a:spcAft>
                <a:spcPts val="0"/>
              </a:spcAft>
              <a:buClr>
                <a:schemeClr val="dk1"/>
              </a:buClr>
              <a:buSzPts val="6400"/>
              <a:buNone/>
              <a:defRPr b="1" sz="6400"/>
            </a:lvl5pPr>
            <a:lvl6pPr indent="-228600" lvl="5" marL="2743200" algn="l">
              <a:spcBef>
                <a:spcPts val="1280"/>
              </a:spcBef>
              <a:spcAft>
                <a:spcPts val="0"/>
              </a:spcAft>
              <a:buClr>
                <a:schemeClr val="dk1"/>
              </a:buClr>
              <a:buSzPts val="6400"/>
              <a:buNone/>
              <a:defRPr b="1" sz="6400"/>
            </a:lvl6pPr>
            <a:lvl7pPr indent="-228600" lvl="6" marL="3200400" algn="l">
              <a:spcBef>
                <a:spcPts val="1280"/>
              </a:spcBef>
              <a:spcAft>
                <a:spcPts val="0"/>
              </a:spcAft>
              <a:buClr>
                <a:schemeClr val="dk1"/>
              </a:buClr>
              <a:buSzPts val="6400"/>
              <a:buNone/>
              <a:defRPr b="1" sz="6400"/>
            </a:lvl7pPr>
            <a:lvl8pPr indent="-228600" lvl="7" marL="3657600" algn="l">
              <a:spcBef>
                <a:spcPts val="1280"/>
              </a:spcBef>
              <a:spcAft>
                <a:spcPts val="0"/>
              </a:spcAft>
              <a:buClr>
                <a:schemeClr val="dk1"/>
              </a:buClr>
              <a:buSzPts val="6400"/>
              <a:buNone/>
              <a:defRPr b="1" sz="6400"/>
            </a:lvl8pPr>
            <a:lvl9pPr indent="-228600" lvl="8" marL="4114800" algn="l">
              <a:spcBef>
                <a:spcPts val="1280"/>
              </a:spcBef>
              <a:spcAft>
                <a:spcPts val="0"/>
              </a:spcAft>
              <a:buClr>
                <a:schemeClr val="dk1"/>
              </a:buClr>
              <a:buSzPts val="6400"/>
              <a:buNone/>
              <a:defRPr b="1" sz="6400"/>
            </a:lvl9pPr>
          </a:lstStyle>
          <a:p/>
        </p:txBody>
      </p:sp>
      <p:sp>
        <p:nvSpPr>
          <p:cNvPr id="45" name="Google Shape;45;p7"/>
          <p:cNvSpPr txBox="1"/>
          <p:nvPr>
            <p:ph idx="4" type="body"/>
          </p:nvPr>
        </p:nvSpPr>
        <p:spPr>
          <a:xfrm>
            <a:off x="13935077" y="11599333"/>
            <a:ext cx="12125325" cy="21073536"/>
          </a:xfrm>
          <a:prstGeom prst="rect">
            <a:avLst/>
          </a:prstGeom>
          <a:noFill/>
          <a:ln>
            <a:noFill/>
          </a:ln>
        </p:spPr>
        <p:txBody>
          <a:bodyPr anchorCtr="0" anchor="t" bIns="182875" lIns="365750" spcFirstLastPara="1" rIns="365750" wrap="square" tIns="182875">
            <a:normAutofit/>
          </a:bodyPr>
          <a:lstStyle>
            <a:lvl1pPr indent="-838200" lvl="0" marL="457200" algn="l">
              <a:spcBef>
                <a:spcPts val="1920"/>
              </a:spcBef>
              <a:spcAft>
                <a:spcPts val="0"/>
              </a:spcAft>
              <a:buClr>
                <a:schemeClr val="dk1"/>
              </a:buClr>
              <a:buSzPts val="9600"/>
              <a:buChar char="•"/>
              <a:defRPr sz="9600"/>
            </a:lvl1pPr>
            <a:lvl2pPr indent="-736600" lvl="1" marL="914400" algn="l">
              <a:spcBef>
                <a:spcPts val="1600"/>
              </a:spcBef>
              <a:spcAft>
                <a:spcPts val="0"/>
              </a:spcAft>
              <a:buClr>
                <a:schemeClr val="dk1"/>
              </a:buClr>
              <a:buSzPts val="8000"/>
              <a:buChar char="–"/>
              <a:defRPr sz="8000"/>
            </a:lvl2pPr>
            <a:lvl3pPr indent="-685800" lvl="2" marL="1371600" algn="l">
              <a:spcBef>
                <a:spcPts val="1440"/>
              </a:spcBef>
              <a:spcAft>
                <a:spcPts val="0"/>
              </a:spcAft>
              <a:buClr>
                <a:schemeClr val="dk1"/>
              </a:buClr>
              <a:buSzPts val="7200"/>
              <a:buChar char="•"/>
              <a:defRPr sz="7200"/>
            </a:lvl3pPr>
            <a:lvl4pPr indent="-635000" lvl="3" marL="1828800" algn="l">
              <a:spcBef>
                <a:spcPts val="1280"/>
              </a:spcBef>
              <a:spcAft>
                <a:spcPts val="0"/>
              </a:spcAft>
              <a:buClr>
                <a:schemeClr val="dk1"/>
              </a:buClr>
              <a:buSzPts val="6400"/>
              <a:buChar char="–"/>
              <a:defRPr sz="6400"/>
            </a:lvl4pPr>
            <a:lvl5pPr indent="-635000" lvl="4" marL="2286000" algn="l">
              <a:spcBef>
                <a:spcPts val="1280"/>
              </a:spcBef>
              <a:spcAft>
                <a:spcPts val="0"/>
              </a:spcAft>
              <a:buClr>
                <a:schemeClr val="dk1"/>
              </a:buClr>
              <a:buSzPts val="6400"/>
              <a:buChar char="»"/>
              <a:defRPr sz="6400"/>
            </a:lvl5pPr>
            <a:lvl6pPr indent="-635000" lvl="5" marL="2743200" algn="l">
              <a:spcBef>
                <a:spcPts val="1280"/>
              </a:spcBef>
              <a:spcAft>
                <a:spcPts val="0"/>
              </a:spcAft>
              <a:buClr>
                <a:schemeClr val="dk1"/>
              </a:buClr>
              <a:buSzPts val="6400"/>
              <a:buChar char="•"/>
              <a:defRPr sz="6400"/>
            </a:lvl6pPr>
            <a:lvl7pPr indent="-635000" lvl="6" marL="3200400" algn="l">
              <a:spcBef>
                <a:spcPts val="1280"/>
              </a:spcBef>
              <a:spcAft>
                <a:spcPts val="0"/>
              </a:spcAft>
              <a:buClr>
                <a:schemeClr val="dk1"/>
              </a:buClr>
              <a:buSzPts val="6400"/>
              <a:buChar char="•"/>
              <a:defRPr sz="6400"/>
            </a:lvl7pPr>
            <a:lvl8pPr indent="-635000" lvl="7" marL="3657600" algn="l">
              <a:spcBef>
                <a:spcPts val="1280"/>
              </a:spcBef>
              <a:spcAft>
                <a:spcPts val="0"/>
              </a:spcAft>
              <a:buClr>
                <a:schemeClr val="dk1"/>
              </a:buClr>
              <a:buSzPts val="6400"/>
              <a:buChar char="•"/>
              <a:defRPr sz="6400"/>
            </a:lvl8pPr>
            <a:lvl9pPr indent="-635000" lvl="8" marL="4114800" algn="l">
              <a:spcBef>
                <a:spcPts val="1280"/>
              </a:spcBef>
              <a:spcAft>
                <a:spcPts val="0"/>
              </a:spcAft>
              <a:buClr>
                <a:schemeClr val="dk1"/>
              </a:buClr>
              <a:buSzPts val="6400"/>
              <a:buChar char="•"/>
              <a:defRPr sz="6400"/>
            </a:lvl9pPr>
          </a:lstStyle>
          <a:p/>
        </p:txBody>
      </p:sp>
      <p:sp>
        <p:nvSpPr>
          <p:cNvPr id="46" name="Google Shape;46;p7"/>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1371602" y="1456267"/>
            <a:ext cx="9024939" cy="6197600"/>
          </a:xfrm>
          <a:prstGeom prst="rect">
            <a:avLst/>
          </a:prstGeom>
          <a:noFill/>
          <a:ln>
            <a:noFill/>
          </a:ln>
        </p:spPr>
        <p:txBody>
          <a:bodyPr anchorCtr="0" anchor="b" bIns="182875" lIns="365750" spcFirstLastPara="1" rIns="365750" wrap="square" tIns="182875">
            <a:normAutofit/>
          </a:bodyPr>
          <a:lstStyle>
            <a:lvl1pPr lvl="0" algn="l">
              <a:spcBef>
                <a:spcPts val="0"/>
              </a:spcBef>
              <a:spcAft>
                <a:spcPts val="0"/>
              </a:spcAft>
              <a:buClr>
                <a:schemeClr val="dk1"/>
              </a:buClr>
              <a:buSzPts val="8000"/>
              <a:buFont typeface="Calibri"/>
              <a:buNone/>
              <a:defRPr b="1"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txBox="1"/>
          <p:nvPr>
            <p:ph idx="1" type="body"/>
          </p:nvPr>
        </p:nvSpPr>
        <p:spPr>
          <a:xfrm>
            <a:off x="10725150" y="1456269"/>
            <a:ext cx="15335250" cy="31216603"/>
          </a:xfrm>
          <a:prstGeom prst="rect">
            <a:avLst/>
          </a:prstGeom>
          <a:noFill/>
          <a:ln>
            <a:noFill/>
          </a:ln>
        </p:spPr>
        <p:txBody>
          <a:bodyPr anchorCtr="0" anchor="t" bIns="182875" lIns="365750" spcFirstLastPara="1" rIns="365750" wrap="square" tIns="182875">
            <a:normAutofit/>
          </a:bodyPr>
          <a:lstStyle>
            <a:lvl1pPr indent="-1041400" lvl="0" marL="457200" algn="l">
              <a:spcBef>
                <a:spcPts val="2560"/>
              </a:spcBef>
              <a:spcAft>
                <a:spcPts val="0"/>
              </a:spcAft>
              <a:buClr>
                <a:schemeClr val="dk1"/>
              </a:buClr>
              <a:buSzPts val="12800"/>
              <a:buChar char="•"/>
              <a:defRPr sz="12800"/>
            </a:lvl1pPr>
            <a:lvl2pPr indent="-939800" lvl="1" marL="914400" algn="l">
              <a:spcBef>
                <a:spcPts val="2240"/>
              </a:spcBef>
              <a:spcAft>
                <a:spcPts val="0"/>
              </a:spcAft>
              <a:buClr>
                <a:schemeClr val="dk1"/>
              </a:buClr>
              <a:buSzPts val="11200"/>
              <a:buChar char="–"/>
              <a:defRPr sz="11200"/>
            </a:lvl2pPr>
            <a:lvl3pPr indent="-838200" lvl="2" marL="1371600" algn="l">
              <a:spcBef>
                <a:spcPts val="1920"/>
              </a:spcBef>
              <a:spcAft>
                <a:spcPts val="0"/>
              </a:spcAft>
              <a:buClr>
                <a:schemeClr val="dk1"/>
              </a:buClr>
              <a:buSzPts val="9600"/>
              <a:buChar char="•"/>
              <a:defRPr sz="9600"/>
            </a:lvl3pPr>
            <a:lvl4pPr indent="-736600" lvl="3" marL="1828800" algn="l">
              <a:spcBef>
                <a:spcPts val="1600"/>
              </a:spcBef>
              <a:spcAft>
                <a:spcPts val="0"/>
              </a:spcAft>
              <a:buClr>
                <a:schemeClr val="dk1"/>
              </a:buClr>
              <a:buSzPts val="8000"/>
              <a:buChar char="–"/>
              <a:defRPr sz="8000"/>
            </a:lvl4pPr>
            <a:lvl5pPr indent="-736600" lvl="4" marL="2286000" algn="l">
              <a:spcBef>
                <a:spcPts val="1600"/>
              </a:spcBef>
              <a:spcAft>
                <a:spcPts val="0"/>
              </a:spcAft>
              <a:buClr>
                <a:schemeClr val="dk1"/>
              </a:buClr>
              <a:buSzPts val="8000"/>
              <a:buChar char="»"/>
              <a:defRPr sz="8000"/>
            </a:lvl5pPr>
            <a:lvl6pPr indent="-736600" lvl="5" marL="2743200" algn="l">
              <a:spcBef>
                <a:spcPts val="1600"/>
              </a:spcBef>
              <a:spcAft>
                <a:spcPts val="0"/>
              </a:spcAft>
              <a:buClr>
                <a:schemeClr val="dk1"/>
              </a:buClr>
              <a:buSzPts val="8000"/>
              <a:buChar char="•"/>
              <a:defRPr sz="8000"/>
            </a:lvl6pPr>
            <a:lvl7pPr indent="-736600" lvl="6" marL="3200400" algn="l">
              <a:spcBef>
                <a:spcPts val="1600"/>
              </a:spcBef>
              <a:spcAft>
                <a:spcPts val="0"/>
              </a:spcAft>
              <a:buClr>
                <a:schemeClr val="dk1"/>
              </a:buClr>
              <a:buSzPts val="8000"/>
              <a:buChar char="•"/>
              <a:defRPr sz="8000"/>
            </a:lvl7pPr>
            <a:lvl8pPr indent="-736600" lvl="7" marL="3657600" algn="l">
              <a:spcBef>
                <a:spcPts val="1600"/>
              </a:spcBef>
              <a:spcAft>
                <a:spcPts val="0"/>
              </a:spcAft>
              <a:buClr>
                <a:schemeClr val="dk1"/>
              </a:buClr>
              <a:buSzPts val="8000"/>
              <a:buChar char="•"/>
              <a:defRPr sz="8000"/>
            </a:lvl8pPr>
            <a:lvl9pPr indent="-736600" lvl="8" marL="4114800" algn="l">
              <a:spcBef>
                <a:spcPts val="1600"/>
              </a:spcBef>
              <a:spcAft>
                <a:spcPts val="0"/>
              </a:spcAft>
              <a:buClr>
                <a:schemeClr val="dk1"/>
              </a:buClr>
              <a:buSzPts val="8000"/>
              <a:buChar char="•"/>
              <a:defRPr sz="8000"/>
            </a:lvl9pPr>
          </a:lstStyle>
          <a:p/>
        </p:txBody>
      </p:sp>
      <p:sp>
        <p:nvSpPr>
          <p:cNvPr id="61" name="Google Shape;61;p10"/>
          <p:cNvSpPr txBox="1"/>
          <p:nvPr>
            <p:ph idx="2" type="body"/>
          </p:nvPr>
        </p:nvSpPr>
        <p:spPr>
          <a:xfrm>
            <a:off x="1371602" y="7653869"/>
            <a:ext cx="9024939" cy="25019003"/>
          </a:xfrm>
          <a:prstGeom prst="rect">
            <a:avLst/>
          </a:prstGeom>
          <a:noFill/>
          <a:ln>
            <a:noFill/>
          </a:ln>
        </p:spPr>
        <p:txBody>
          <a:bodyPr anchorCtr="0" anchor="t" bIns="182875" lIns="365750" spcFirstLastPara="1" rIns="365750" wrap="square" tIns="182875">
            <a:normAutofit/>
          </a:bodyPr>
          <a:lstStyle>
            <a:lvl1pPr indent="-228600" lvl="0" marL="457200" algn="l">
              <a:spcBef>
                <a:spcPts val="1120"/>
              </a:spcBef>
              <a:spcAft>
                <a:spcPts val="0"/>
              </a:spcAft>
              <a:buClr>
                <a:schemeClr val="dk1"/>
              </a:buClr>
              <a:buSzPts val="5600"/>
              <a:buNone/>
              <a:defRPr sz="5600"/>
            </a:lvl1pPr>
            <a:lvl2pPr indent="-228600" lvl="1" marL="914400" algn="l">
              <a:spcBef>
                <a:spcPts val="960"/>
              </a:spcBef>
              <a:spcAft>
                <a:spcPts val="0"/>
              </a:spcAft>
              <a:buClr>
                <a:schemeClr val="dk1"/>
              </a:buClr>
              <a:buSzPts val="4800"/>
              <a:buNone/>
              <a:defRPr sz="4800"/>
            </a:lvl2pPr>
            <a:lvl3pPr indent="-228600" lvl="2" marL="1371600" algn="l">
              <a:spcBef>
                <a:spcPts val="800"/>
              </a:spcBef>
              <a:spcAft>
                <a:spcPts val="0"/>
              </a:spcAft>
              <a:buClr>
                <a:schemeClr val="dk1"/>
              </a:buClr>
              <a:buSzPts val="4000"/>
              <a:buNone/>
              <a:defRPr sz="4000"/>
            </a:lvl3pPr>
            <a:lvl4pPr indent="-228600" lvl="3" marL="1828800" algn="l">
              <a:spcBef>
                <a:spcPts val="720"/>
              </a:spcBef>
              <a:spcAft>
                <a:spcPts val="0"/>
              </a:spcAft>
              <a:buClr>
                <a:schemeClr val="dk1"/>
              </a:buClr>
              <a:buSzPts val="3600"/>
              <a:buNone/>
              <a:defRPr sz="3600"/>
            </a:lvl4pPr>
            <a:lvl5pPr indent="-228600" lvl="4" marL="2286000" algn="l">
              <a:spcBef>
                <a:spcPts val="720"/>
              </a:spcBef>
              <a:spcAft>
                <a:spcPts val="0"/>
              </a:spcAft>
              <a:buClr>
                <a:schemeClr val="dk1"/>
              </a:buClr>
              <a:buSzPts val="3600"/>
              <a:buNone/>
              <a:defRPr sz="3600"/>
            </a:lvl5pPr>
            <a:lvl6pPr indent="-228600" lvl="5" marL="2743200" algn="l">
              <a:spcBef>
                <a:spcPts val="720"/>
              </a:spcBef>
              <a:spcAft>
                <a:spcPts val="0"/>
              </a:spcAft>
              <a:buClr>
                <a:schemeClr val="dk1"/>
              </a:buClr>
              <a:buSzPts val="3600"/>
              <a:buNone/>
              <a:defRPr sz="3600"/>
            </a:lvl6pPr>
            <a:lvl7pPr indent="-228600" lvl="6" marL="3200400" algn="l">
              <a:spcBef>
                <a:spcPts val="720"/>
              </a:spcBef>
              <a:spcAft>
                <a:spcPts val="0"/>
              </a:spcAft>
              <a:buClr>
                <a:schemeClr val="dk1"/>
              </a:buClr>
              <a:buSzPts val="3600"/>
              <a:buNone/>
              <a:defRPr sz="3600"/>
            </a:lvl7pPr>
            <a:lvl8pPr indent="-228600" lvl="7" marL="3657600" algn="l">
              <a:spcBef>
                <a:spcPts val="720"/>
              </a:spcBef>
              <a:spcAft>
                <a:spcPts val="0"/>
              </a:spcAft>
              <a:buClr>
                <a:schemeClr val="dk1"/>
              </a:buClr>
              <a:buSzPts val="3600"/>
              <a:buNone/>
              <a:defRPr sz="3600"/>
            </a:lvl8pPr>
            <a:lvl9pPr indent="-228600" lvl="8" marL="4114800" algn="l">
              <a:spcBef>
                <a:spcPts val="720"/>
              </a:spcBef>
              <a:spcAft>
                <a:spcPts val="0"/>
              </a:spcAft>
              <a:buClr>
                <a:schemeClr val="dk1"/>
              </a:buClr>
              <a:buSzPts val="3600"/>
              <a:buNone/>
              <a:defRPr sz="3600"/>
            </a:lvl9pPr>
          </a:lstStyle>
          <a:p/>
        </p:txBody>
      </p:sp>
      <p:sp>
        <p:nvSpPr>
          <p:cNvPr id="62" name="Google Shape;62;p10"/>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5376864" y="25603200"/>
            <a:ext cx="16459200" cy="3022603"/>
          </a:xfrm>
          <a:prstGeom prst="rect">
            <a:avLst/>
          </a:prstGeom>
          <a:noFill/>
          <a:ln>
            <a:noFill/>
          </a:ln>
        </p:spPr>
        <p:txBody>
          <a:bodyPr anchorCtr="0" anchor="b" bIns="182875" lIns="365750" spcFirstLastPara="1" rIns="365750" wrap="square" tIns="182875">
            <a:normAutofit/>
          </a:bodyPr>
          <a:lstStyle>
            <a:lvl1pPr lvl="0" algn="l">
              <a:spcBef>
                <a:spcPts val="0"/>
              </a:spcBef>
              <a:spcAft>
                <a:spcPts val="0"/>
              </a:spcAft>
              <a:buClr>
                <a:schemeClr val="dk1"/>
              </a:buClr>
              <a:buSzPts val="8000"/>
              <a:buFont typeface="Calibri"/>
              <a:buNone/>
              <a:defRPr b="1"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p:nvPr>
            <p:ph idx="2" type="pic"/>
          </p:nvPr>
        </p:nvSpPr>
        <p:spPr>
          <a:xfrm>
            <a:off x="5376864" y="3268133"/>
            <a:ext cx="16459200" cy="21945600"/>
          </a:xfrm>
          <a:prstGeom prst="rect">
            <a:avLst/>
          </a:prstGeom>
          <a:noFill/>
          <a:ln>
            <a:noFill/>
          </a:ln>
        </p:spPr>
      </p:sp>
      <p:sp>
        <p:nvSpPr>
          <p:cNvPr id="68" name="Google Shape;68;p11"/>
          <p:cNvSpPr txBox="1"/>
          <p:nvPr>
            <p:ph idx="1" type="body"/>
          </p:nvPr>
        </p:nvSpPr>
        <p:spPr>
          <a:xfrm>
            <a:off x="5376864" y="28625803"/>
            <a:ext cx="16459200" cy="4292597"/>
          </a:xfrm>
          <a:prstGeom prst="rect">
            <a:avLst/>
          </a:prstGeom>
          <a:noFill/>
          <a:ln>
            <a:noFill/>
          </a:ln>
        </p:spPr>
        <p:txBody>
          <a:bodyPr anchorCtr="0" anchor="t" bIns="182875" lIns="365750" spcFirstLastPara="1" rIns="365750" wrap="square" tIns="182875">
            <a:normAutofit/>
          </a:bodyPr>
          <a:lstStyle>
            <a:lvl1pPr indent="-228600" lvl="0" marL="457200" algn="l">
              <a:spcBef>
                <a:spcPts val="1120"/>
              </a:spcBef>
              <a:spcAft>
                <a:spcPts val="0"/>
              </a:spcAft>
              <a:buClr>
                <a:schemeClr val="dk1"/>
              </a:buClr>
              <a:buSzPts val="5600"/>
              <a:buNone/>
              <a:defRPr sz="5600"/>
            </a:lvl1pPr>
            <a:lvl2pPr indent="-228600" lvl="1" marL="914400" algn="l">
              <a:spcBef>
                <a:spcPts val="960"/>
              </a:spcBef>
              <a:spcAft>
                <a:spcPts val="0"/>
              </a:spcAft>
              <a:buClr>
                <a:schemeClr val="dk1"/>
              </a:buClr>
              <a:buSzPts val="4800"/>
              <a:buNone/>
              <a:defRPr sz="4800"/>
            </a:lvl2pPr>
            <a:lvl3pPr indent="-228600" lvl="2" marL="1371600" algn="l">
              <a:spcBef>
                <a:spcPts val="800"/>
              </a:spcBef>
              <a:spcAft>
                <a:spcPts val="0"/>
              </a:spcAft>
              <a:buClr>
                <a:schemeClr val="dk1"/>
              </a:buClr>
              <a:buSzPts val="4000"/>
              <a:buNone/>
              <a:defRPr sz="4000"/>
            </a:lvl3pPr>
            <a:lvl4pPr indent="-228600" lvl="3" marL="1828800" algn="l">
              <a:spcBef>
                <a:spcPts val="720"/>
              </a:spcBef>
              <a:spcAft>
                <a:spcPts val="0"/>
              </a:spcAft>
              <a:buClr>
                <a:schemeClr val="dk1"/>
              </a:buClr>
              <a:buSzPts val="3600"/>
              <a:buNone/>
              <a:defRPr sz="3600"/>
            </a:lvl4pPr>
            <a:lvl5pPr indent="-228600" lvl="4" marL="2286000" algn="l">
              <a:spcBef>
                <a:spcPts val="720"/>
              </a:spcBef>
              <a:spcAft>
                <a:spcPts val="0"/>
              </a:spcAft>
              <a:buClr>
                <a:schemeClr val="dk1"/>
              </a:buClr>
              <a:buSzPts val="3600"/>
              <a:buNone/>
              <a:defRPr sz="3600"/>
            </a:lvl5pPr>
            <a:lvl6pPr indent="-228600" lvl="5" marL="2743200" algn="l">
              <a:spcBef>
                <a:spcPts val="720"/>
              </a:spcBef>
              <a:spcAft>
                <a:spcPts val="0"/>
              </a:spcAft>
              <a:buClr>
                <a:schemeClr val="dk1"/>
              </a:buClr>
              <a:buSzPts val="3600"/>
              <a:buNone/>
              <a:defRPr sz="3600"/>
            </a:lvl6pPr>
            <a:lvl7pPr indent="-228600" lvl="6" marL="3200400" algn="l">
              <a:spcBef>
                <a:spcPts val="720"/>
              </a:spcBef>
              <a:spcAft>
                <a:spcPts val="0"/>
              </a:spcAft>
              <a:buClr>
                <a:schemeClr val="dk1"/>
              </a:buClr>
              <a:buSzPts val="3600"/>
              <a:buNone/>
              <a:defRPr sz="3600"/>
            </a:lvl7pPr>
            <a:lvl8pPr indent="-228600" lvl="7" marL="3657600" algn="l">
              <a:spcBef>
                <a:spcPts val="720"/>
              </a:spcBef>
              <a:spcAft>
                <a:spcPts val="0"/>
              </a:spcAft>
              <a:buClr>
                <a:schemeClr val="dk1"/>
              </a:buClr>
              <a:buSzPts val="3600"/>
              <a:buNone/>
              <a:defRPr sz="3600"/>
            </a:lvl8pPr>
            <a:lvl9pPr indent="-228600" lvl="8" marL="4114800" algn="l">
              <a:spcBef>
                <a:spcPts val="720"/>
              </a:spcBef>
              <a:spcAft>
                <a:spcPts val="0"/>
              </a:spcAft>
              <a:buClr>
                <a:schemeClr val="dk1"/>
              </a:buClr>
              <a:buSzPts val="3600"/>
              <a:buNone/>
              <a:defRPr sz="3600"/>
            </a:lvl9pPr>
          </a:lstStyle>
          <a:p/>
        </p:txBody>
      </p:sp>
      <p:sp>
        <p:nvSpPr>
          <p:cNvPr id="69" name="Google Shape;69;p11"/>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rmAutofit/>
          </a:bodyPr>
          <a:lstStyle>
            <a:lvl1pPr lvl="0" marR="0" rtl="0" algn="ctr">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body"/>
          </p:nvPr>
        </p:nvSpPr>
        <p:spPr>
          <a:xfrm>
            <a:off x="1371600" y="8534403"/>
            <a:ext cx="24688800" cy="24138469"/>
          </a:xfrm>
          <a:prstGeom prst="rect">
            <a:avLst/>
          </a:prstGeom>
          <a:noFill/>
          <a:ln>
            <a:noFill/>
          </a:ln>
        </p:spPr>
        <p:txBody>
          <a:bodyPr anchorCtr="0" anchor="t" bIns="182875" lIns="365750" spcFirstLastPara="1" rIns="365750" wrap="square" tIns="182875">
            <a:normAutofit/>
          </a:bodyPr>
          <a:lstStyle>
            <a:lvl1pPr indent="-1041400" lvl="0" marL="457200" marR="0" rtl="0" algn="l">
              <a:spcBef>
                <a:spcPts val="2560"/>
              </a:spcBef>
              <a:spcAft>
                <a:spcPts val="0"/>
              </a:spcAft>
              <a:buClr>
                <a:schemeClr val="dk1"/>
              </a:buClr>
              <a:buSzPts val="12800"/>
              <a:buFont typeface="Arial"/>
              <a:buChar char="•"/>
              <a:defRPr b="0" i="0" sz="12800" u="none" cap="none" strike="noStrike">
                <a:solidFill>
                  <a:schemeClr val="dk1"/>
                </a:solidFill>
                <a:latin typeface="Calibri"/>
                <a:ea typeface="Calibri"/>
                <a:cs typeface="Calibri"/>
                <a:sym typeface="Calibri"/>
              </a:defRPr>
            </a:lvl1pPr>
            <a:lvl2pPr indent="-939800" lvl="1" marL="914400" marR="0" rtl="0" algn="l">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2pPr>
            <a:lvl3pPr indent="-838200" lvl="2" marL="13716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36600" lvl="3" marL="1828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4pPr>
            <a:lvl5pPr indent="-736600" lvl="4" marL="22860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5pPr>
            <a:lvl6pPr indent="-736600" lvl="5" marL="27432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6pPr>
            <a:lvl7pPr indent="-736600" lvl="6" marL="32004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7pPr>
            <a:lvl8pPr indent="-736600" lvl="7" marL="36576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8pPr>
            <a:lvl9pPr indent="-736600" lvl="8" marL="4114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1371600" y="33900536"/>
            <a:ext cx="6400800" cy="1947333"/>
          </a:xfrm>
          <a:prstGeom prst="rect">
            <a:avLst/>
          </a:prstGeom>
          <a:noFill/>
          <a:ln>
            <a:noFill/>
          </a:ln>
        </p:spPr>
        <p:txBody>
          <a:bodyPr anchorCtr="0" anchor="ctr" bIns="182875" lIns="365750" spcFirstLastPara="1" rIns="365750" wrap="square" tIns="182875">
            <a:noAutofit/>
          </a:bodyPr>
          <a:lstStyle>
            <a:lvl1pPr lvl="0" marR="0" rtl="0" algn="l">
              <a:spcBef>
                <a:spcPts val="0"/>
              </a:spcBef>
              <a:spcAft>
                <a:spcPts val="0"/>
              </a:spcAft>
              <a:buSzPts val="14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9372600" y="33900536"/>
            <a:ext cx="8686800" cy="1947333"/>
          </a:xfrm>
          <a:prstGeom prst="rect">
            <a:avLst/>
          </a:prstGeom>
          <a:noFill/>
          <a:ln>
            <a:noFill/>
          </a:ln>
        </p:spPr>
        <p:txBody>
          <a:bodyPr anchorCtr="0" anchor="ctr" bIns="182875" lIns="365750" spcFirstLastPara="1" rIns="365750" wrap="square" tIns="182875">
            <a:noAutofit/>
          </a:bodyPr>
          <a:lstStyle>
            <a:lvl1pPr lvl="0" marR="0" rtl="0" algn="ctr">
              <a:spcBef>
                <a:spcPts val="0"/>
              </a:spcBef>
              <a:spcAft>
                <a:spcPts val="0"/>
              </a:spcAft>
              <a:buSzPts val="14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19659600" y="33900536"/>
            <a:ext cx="6400800" cy="1947333"/>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b="0" i="0" sz="4800" u="none" cap="none" strike="noStrike">
                <a:solidFill>
                  <a:srgbClr val="888888"/>
                </a:solidFill>
                <a:latin typeface="Calibri"/>
                <a:ea typeface="Calibri"/>
                <a:cs typeface="Calibri"/>
                <a:sym typeface="Calibri"/>
              </a:defRPr>
            </a:lvl1pPr>
            <a:lvl2pPr indent="0" lvl="1" marL="0" marR="0" rtl="0" algn="r">
              <a:spcBef>
                <a:spcPts val="0"/>
              </a:spcBef>
              <a:buNone/>
              <a:defRPr b="0" i="0" sz="4800" u="none" cap="none" strike="noStrike">
                <a:solidFill>
                  <a:srgbClr val="888888"/>
                </a:solidFill>
                <a:latin typeface="Calibri"/>
                <a:ea typeface="Calibri"/>
                <a:cs typeface="Calibri"/>
                <a:sym typeface="Calibri"/>
              </a:defRPr>
            </a:lvl2pPr>
            <a:lvl3pPr indent="0" lvl="2" marL="0" marR="0" rtl="0" algn="r">
              <a:spcBef>
                <a:spcPts val="0"/>
              </a:spcBef>
              <a:buNone/>
              <a:defRPr b="0" i="0" sz="4800" u="none" cap="none" strike="noStrike">
                <a:solidFill>
                  <a:srgbClr val="888888"/>
                </a:solidFill>
                <a:latin typeface="Calibri"/>
                <a:ea typeface="Calibri"/>
                <a:cs typeface="Calibri"/>
                <a:sym typeface="Calibri"/>
              </a:defRPr>
            </a:lvl3pPr>
            <a:lvl4pPr indent="0" lvl="3" marL="0" marR="0" rtl="0" algn="r">
              <a:spcBef>
                <a:spcPts val="0"/>
              </a:spcBef>
              <a:buNone/>
              <a:defRPr b="0" i="0" sz="4800" u="none" cap="none" strike="noStrike">
                <a:solidFill>
                  <a:srgbClr val="888888"/>
                </a:solidFill>
                <a:latin typeface="Calibri"/>
                <a:ea typeface="Calibri"/>
                <a:cs typeface="Calibri"/>
                <a:sym typeface="Calibri"/>
              </a:defRPr>
            </a:lvl4pPr>
            <a:lvl5pPr indent="0" lvl="4" marL="0" marR="0" rtl="0" algn="r">
              <a:spcBef>
                <a:spcPts val="0"/>
              </a:spcBef>
              <a:buNone/>
              <a:defRPr b="0" i="0" sz="4800" u="none" cap="none" strike="noStrike">
                <a:solidFill>
                  <a:srgbClr val="888888"/>
                </a:solidFill>
                <a:latin typeface="Calibri"/>
                <a:ea typeface="Calibri"/>
                <a:cs typeface="Calibri"/>
                <a:sym typeface="Calibri"/>
              </a:defRPr>
            </a:lvl5pPr>
            <a:lvl6pPr indent="0" lvl="5" marL="0" marR="0" rtl="0" algn="r">
              <a:spcBef>
                <a:spcPts val="0"/>
              </a:spcBef>
              <a:buNone/>
              <a:defRPr b="0" i="0" sz="4800" u="none" cap="none" strike="noStrike">
                <a:solidFill>
                  <a:srgbClr val="888888"/>
                </a:solidFill>
                <a:latin typeface="Calibri"/>
                <a:ea typeface="Calibri"/>
                <a:cs typeface="Calibri"/>
                <a:sym typeface="Calibri"/>
              </a:defRPr>
            </a:lvl6pPr>
            <a:lvl7pPr indent="0" lvl="6" marL="0" marR="0" rtl="0" algn="r">
              <a:spcBef>
                <a:spcPts val="0"/>
              </a:spcBef>
              <a:buNone/>
              <a:defRPr b="0" i="0" sz="4800" u="none" cap="none" strike="noStrike">
                <a:solidFill>
                  <a:srgbClr val="888888"/>
                </a:solidFill>
                <a:latin typeface="Calibri"/>
                <a:ea typeface="Calibri"/>
                <a:cs typeface="Calibri"/>
                <a:sym typeface="Calibri"/>
              </a:defRPr>
            </a:lvl7pPr>
            <a:lvl8pPr indent="0" lvl="7" marL="0" marR="0" rtl="0" algn="r">
              <a:spcBef>
                <a:spcPts val="0"/>
              </a:spcBef>
              <a:buNone/>
              <a:defRPr b="0" i="0" sz="4800" u="none" cap="none" strike="noStrike">
                <a:solidFill>
                  <a:srgbClr val="888888"/>
                </a:solidFill>
                <a:latin typeface="Calibri"/>
                <a:ea typeface="Calibri"/>
                <a:cs typeface="Calibri"/>
                <a:sym typeface="Calibri"/>
              </a:defRPr>
            </a:lvl8pPr>
            <a:lvl9pPr indent="0" lvl="8" marL="0" marR="0" rtl="0" algn="r">
              <a:spcBef>
                <a:spcPts val="0"/>
              </a:spcBef>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7.png"/><Relationship Id="rId13" Type="http://schemas.openxmlformats.org/officeDocument/2006/relationships/image" Target="../media/image9.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8.png"/><Relationship Id="rId9"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
          <p:cNvSpPr/>
          <p:nvPr/>
        </p:nvSpPr>
        <p:spPr>
          <a:xfrm>
            <a:off x="26517600" y="0"/>
            <a:ext cx="914400" cy="36576000"/>
          </a:xfrm>
          <a:prstGeom prst="rect">
            <a:avLst/>
          </a:prstGeom>
          <a:solidFill>
            <a:srgbClr val="500000"/>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0" name="Google Shape;90;p1"/>
          <p:cNvSpPr/>
          <p:nvPr/>
        </p:nvSpPr>
        <p:spPr>
          <a:xfrm>
            <a:off x="1" y="0"/>
            <a:ext cx="914400" cy="36576000"/>
          </a:xfrm>
          <a:prstGeom prst="rect">
            <a:avLst/>
          </a:prstGeom>
          <a:solidFill>
            <a:srgbClr val="500000"/>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1" name="Google Shape;91;p1"/>
          <p:cNvSpPr/>
          <p:nvPr/>
        </p:nvSpPr>
        <p:spPr>
          <a:xfrm>
            <a:off x="0" y="2"/>
            <a:ext cx="27353427" cy="2538304"/>
          </a:xfrm>
          <a:prstGeom prst="rect">
            <a:avLst/>
          </a:prstGeom>
          <a:solidFill>
            <a:srgbClr val="500000"/>
          </a:solidFill>
          <a:ln>
            <a:noFill/>
          </a:ln>
        </p:spPr>
        <p:txBody>
          <a:bodyPr anchorCtr="0" anchor="t" bIns="274300" lIns="91425" spcFirstLastPara="1" rIns="91425" wrap="square" tIns="274300">
            <a:noAutofit/>
          </a:bodyPr>
          <a:lstStyle/>
          <a:p>
            <a:pPr indent="0" lvl="0" marL="0" marR="0" rtl="0" algn="ctr">
              <a:spcBef>
                <a:spcPts val="0"/>
              </a:spcBef>
              <a:spcAft>
                <a:spcPts val="0"/>
              </a:spcAft>
              <a:buNone/>
            </a:pPr>
            <a:r>
              <a:rPr b="1" lang="en-US" sz="5400">
                <a:solidFill>
                  <a:schemeClr val="lt1"/>
                </a:solidFill>
              </a:rPr>
              <a:t>Arecanut Farm Informatics</a:t>
            </a:r>
            <a:endParaRPr/>
          </a:p>
          <a:p>
            <a:pPr indent="0" lvl="0" marL="0" marR="0" rtl="0" algn="ctr">
              <a:spcBef>
                <a:spcPts val="600"/>
              </a:spcBef>
              <a:spcAft>
                <a:spcPts val="0"/>
              </a:spcAft>
              <a:buNone/>
            </a:pPr>
            <a:r>
              <a:rPr lang="en-US" sz="3200">
                <a:solidFill>
                  <a:schemeClr val="lt1"/>
                </a:solidFill>
                <a:latin typeface="Calibri"/>
                <a:ea typeface="Calibri"/>
                <a:cs typeface="Calibri"/>
                <a:sym typeface="Calibri"/>
              </a:rPr>
              <a:t>Sindura Saraswathi, Rimsha Maredia, Sai Shreyashi Penugonda, Feras Khemakhem, Siri Namburi</a:t>
            </a:r>
            <a:endParaRPr b="0" baseline="30000" i="0" sz="32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rPr lang="en-US" sz="3200">
                <a:solidFill>
                  <a:schemeClr val="lt1"/>
                </a:solidFill>
                <a:latin typeface="Calibri"/>
                <a:ea typeface="Calibri"/>
                <a:cs typeface="Calibri"/>
                <a:sym typeface="Calibri"/>
              </a:rPr>
              <a:t>Department</a:t>
            </a:r>
            <a:r>
              <a:rPr b="0" i="0" lang="en-US" sz="3200" u="none" cap="none" strike="noStrike">
                <a:solidFill>
                  <a:schemeClr val="lt1"/>
                </a:solidFill>
                <a:latin typeface="Calibri"/>
                <a:ea typeface="Calibri"/>
                <a:cs typeface="Calibri"/>
                <a:sym typeface="Calibri"/>
              </a:rPr>
              <a:t> of Computer Science and Engineering, Texas A&amp;M University</a:t>
            </a:r>
            <a:endParaRPr b="1"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2" name="Google Shape;92;p1"/>
          <p:cNvSpPr/>
          <p:nvPr/>
        </p:nvSpPr>
        <p:spPr>
          <a:xfrm>
            <a:off x="0" y="12155"/>
            <a:ext cx="210766" cy="1167180"/>
          </a:xfrm>
          <a:prstGeom prst="rect">
            <a:avLst/>
          </a:prstGeom>
          <a:noFill/>
          <a:ln>
            <a:noFill/>
          </a:ln>
        </p:spPr>
        <p:txBody>
          <a:bodyPr anchorCtr="0" anchor="ctr" bIns="52150" lIns="104325" spcFirstLastPara="1" rIns="104325" wrap="square" tIns="52150">
            <a:spAutoFit/>
          </a:bodyPr>
          <a:lstStyle/>
          <a:p>
            <a:pPr indent="0" lvl="0" marL="0" marR="0" rtl="0" algn="l">
              <a:spcBef>
                <a:spcPts val="0"/>
              </a:spcBef>
              <a:spcAft>
                <a:spcPts val="0"/>
              </a:spcAft>
              <a:buNone/>
            </a:pPr>
            <a:r>
              <a:t/>
            </a:r>
            <a:endParaRPr sz="7200">
              <a:solidFill>
                <a:schemeClr val="dk1"/>
              </a:solidFill>
              <a:latin typeface="Calibri"/>
              <a:ea typeface="Calibri"/>
              <a:cs typeface="Calibri"/>
              <a:sym typeface="Calibri"/>
            </a:endParaRPr>
          </a:p>
        </p:txBody>
      </p:sp>
      <p:sp>
        <p:nvSpPr>
          <p:cNvPr id="93" name="Google Shape;93;p1"/>
          <p:cNvSpPr/>
          <p:nvPr/>
        </p:nvSpPr>
        <p:spPr>
          <a:xfrm>
            <a:off x="984159" y="14465559"/>
            <a:ext cx="10058400" cy="804600"/>
          </a:xfrm>
          <a:prstGeom prst="roundRect">
            <a:avLst>
              <a:gd fmla="val 16667" name="adj"/>
            </a:avLst>
          </a:prstGeom>
          <a:solidFill>
            <a:srgbClr val="500000"/>
          </a:solidFill>
          <a:ln cap="flat" cmpd="sng" w="9525">
            <a:solidFill>
              <a:srgbClr val="7C5F9F"/>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US" sz="3600">
                <a:solidFill>
                  <a:schemeClr val="lt1"/>
                </a:solidFill>
              </a:rPr>
              <a:t>User Authentication Pages</a:t>
            </a:r>
            <a:endParaRPr/>
          </a:p>
        </p:txBody>
      </p:sp>
      <p:pic>
        <p:nvPicPr>
          <p:cNvPr descr="CSEN-logo-maroon.jpg" id="94" name="Google Shape;94;p1"/>
          <p:cNvPicPr preferRelativeResize="0"/>
          <p:nvPr/>
        </p:nvPicPr>
        <p:blipFill rotWithShape="1">
          <a:blip r:embed="rId3">
            <a:alphaModFix/>
          </a:blip>
          <a:srcRect b="0" l="0" r="0" t="0"/>
          <a:stretch/>
        </p:blipFill>
        <p:spPr>
          <a:xfrm>
            <a:off x="21107400" y="152400"/>
            <a:ext cx="5413375" cy="1014306"/>
          </a:xfrm>
          <a:prstGeom prst="rect">
            <a:avLst/>
          </a:prstGeom>
          <a:noFill/>
          <a:ln>
            <a:noFill/>
          </a:ln>
        </p:spPr>
      </p:pic>
      <p:sp>
        <p:nvSpPr>
          <p:cNvPr id="95" name="Google Shape;95;p1"/>
          <p:cNvSpPr/>
          <p:nvPr/>
        </p:nvSpPr>
        <p:spPr>
          <a:xfrm>
            <a:off x="1" y="35844480"/>
            <a:ext cx="27433332" cy="731520"/>
          </a:xfrm>
          <a:prstGeom prst="rect">
            <a:avLst/>
          </a:prstGeom>
          <a:solidFill>
            <a:srgbClr val="500000"/>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96" name="Google Shape;96;p1"/>
          <p:cNvSpPr/>
          <p:nvPr/>
        </p:nvSpPr>
        <p:spPr>
          <a:xfrm>
            <a:off x="984159" y="2700528"/>
            <a:ext cx="10058400" cy="804672"/>
          </a:xfrm>
          <a:prstGeom prst="roundRect">
            <a:avLst>
              <a:gd fmla="val 16667" name="adj"/>
            </a:avLst>
          </a:prstGeom>
          <a:solidFill>
            <a:srgbClr val="500000"/>
          </a:soli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Introduction</a:t>
            </a:r>
            <a:endParaRPr/>
          </a:p>
        </p:txBody>
      </p:sp>
      <p:sp>
        <p:nvSpPr>
          <p:cNvPr id="97" name="Google Shape;97;p1"/>
          <p:cNvSpPr txBox="1"/>
          <p:nvPr/>
        </p:nvSpPr>
        <p:spPr>
          <a:xfrm>
            <a:off x="1034099" y="9438165"/>
            <a:ext cx="9958500" cy="4716600"/>
          </a:xfrm>
          <a:prstGeom prst="rect">
            <a:avLst/>
          </a:prstGeom>
          <a:noFill/>
          <a:ln>
            <a:noFill/>
          </a:ln>
        </p:spPr>
        <p:txBody>
          <a:bodyPr anchorCtr="0" anchor="t" bIns="46700" lIns="93425" spcFirstLastPara="1" rIns="93425" wrap="square" tIns="46700">
            <a:spAutoFit/>
          </a:bodyPr>
          <a:lstStyle/>
          <a:p>
            <a:pPr indent="0" lvl="0" marL="0" rtl="0" algn="l">
              <a:lnSpc>
                <a:spcPct val="115000"/>
              </a:lnSpc>
              <a:spcBef>
                <a:spcPts val="0"/>
              </a:spcBef>
              <a:spcAft>
                <a:spcPts val="0"/>
              </a:spcAft>
              <a:buNone/>
            </a:pPr>
            <a:r>
              <a:rPr lang="en-US" sz="2200">
                <a:solidFill>
                  <a:schemeClr val="dk1"/>
                </a:solidFill>
                <a:highlight>
                  <a:srgbClr val="FFFFFF"/>
                </a:highlight>
              </a:rPr>
              <a:t>In India, Arecanut is cultivated in 400,000 hectares of land with a production of nearly 5 Lakh Tonnes. </a:t>
            </a:r>
            <a:r>
              <a:rPr lang="en-US" sz="2200">
                <a:solidFill>
                  <a:srgbClr val="202122"/>
                </a:solidFill>
                <a:highlight>
                  <a:srgbClr val="FFFFFF"/>
                </a:highlight>
              </a:rPr>
              <a:t>It has commercial and economical importance not only in India but also in China and Southeast Asia. Arecanut farms are generally not confined to a small area of land. On the contrary, every farm is spread across a wide area having multiple plots of several acres each. Hence, manually monitoring and maintaining the various agricultural aspects of the farms becomes a huge task for the farmers. In addition to this, during the summer, the majority of the farmers face scarcity of water mainly because of the mismanagement of water resources and it will be difficult to supply the required water to the palms. Hence, water management is very crucial for the farmers so as to use technology to irrigate their farms throughout the summer with the water available. </a:t>
            </a:r>
            <a:endParaRPr sz="2200"/>
          </a:p>
        </p:txBody>
      </p:sp>
      <p:sp>
        <p:nvSpPr>
          <p:cNvPr id="98" name="Google Shape;98;p1"/>
          <p:cNvSpPr/>
          <p:nvPr/>
        </p:nvSpPr>
        <p:spPr>
          <a:xfrm>
            <a:off x="984156" y="8178803"/>
            <a:ext cx="10058400" cy="804600"/>
          </a:xfrm>
          <a:prstGeom prst="roundRect">
            <a:avLst>
              <a:gd fmla="val 16667" name="adj"/>
            </a:avLst>
          </a:prstGeom>
          <a:solidFill>
            <a:srgbClr val="500000"/>
          </a:soli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US" sz="3600">
                <a:solidFill>
                  <a:schemeClr val="lt1"/>
                </a:solidFill>
              </a:rPr>
              <a:t>Motivation</a:t>
            </a:r>
            <a:endParaRPr/>
          </a:p>
        </p:txBody>
      </p:sp>
      <p:sp>
        <p:nvSpPr>
          <p:cNvPr id="99" name="Google Shape;99;p1"/>
          <p:cNvSpPr/>
          <p:nvPr/>
        </p:nvSpPr>
        <p:spPr>
          <a:xfrm rot="-5400000">
            <a:off x="13661433" y="11450300"/>
            <a:ext cx="792030" cy="26751770"/>
          </a:xfrm>
          <a:prstGeom prst="rect">
            <a:avLst/>
          </a:prstGeom>
          <a:solidFill>
            <a:srgbClr val="500000"/>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100" name="Google Shape;100;p1"/>
          <p:cNvSpPr/>
          <p:nvPr/>
        </p:nvSpPr>
        <p:spPr>
          <a:xfrm>
            <a:off x="12184532" y="2700528"/>
            <a:ext cx="14264640" cy="804672"/>
          </a:xfrm>
          <a:prstGeom prst="roundRect">
            <a:avLst>
              <a:gd fmla="val 16667" name="adj"/>
            </a:avLst>
          </a:prstGeom>
          <a:solidFill>
            <a:srgbClr val="500000"/>
          </a:soli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US" sz="3600">
                <a:solidFill>
                  <a:schemeClr val="lt1"/>
                </a:solidFill>
              </a:rPr>
              <a:t>Home Pages</a:t>
            </a:r>
            <a:endParaRPr/>
          </a:p>
        </p:txBody>
      </p:sp>
      <p:sp>
        <p:nvSpPr>
          <p:cNvPr id="101" name="Google Shape;101;p1"/>
          <p:cNvSpPr/>
          <p:nvPr/>
        </p:nvSpPr>
        <p:spPr>
          <a:xfrm>
            <a:off x="19121107" y="25418497"/>
            <a:ext cx="7358393" cy="804672"/>
          </a:xfrm>
          <a:prstGeom prst="roundRect">
            <a:avLst>
              <a:gd fmla="val 16667" name="adj"/>
            </a:avLst>
          </a:prstGeom>
          <a:solidFill>
            <a:srgbClr val="500000"/>
          </a:soli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US" sz="3600">
                <a:solidFill>
                  <a:schemeClr val="lt1"/>
                </a:solidFill>
              </a:rPr>
              <a:t>Challenges and Lessons</a:t>
            </a:r>
            <a:endParaRPr/>
          </a:p>
        </p:txBody>
      </p:sp>
      <p:sp>
        <p:nvSpPr>
          <p:cNvPr id="102" name="Google Shape;102;p1"/>
          <p:cNvSpPr/>
          <p:nvPr/>
        </p:nvSpPr>
        <p:spPr>
          <a:xfrm>
            <a:off x="990600" y="25408127"/>
            <a:ext cx="16967100" cy="815100"/>
          </a:xfrm>
          <a:prstGeom prst="roundRect">
            <a:avLst>
              <a:gd fmla="val 16667" name="adj"/>
            </a:avLst>
          </a:prstGeom>
          <a:solidFill>
            <a:srgbClr val="500000"/>
          </a:soli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US" sz="3600">
                <a:solidFill>
                  <a:schemeClr val="lt1"/>
                </a:solidFill>
              </a:rPr>
              <a:t>Design Choices and Overall Flow</a:t>
            </a:r>
            <a:endParaRPr/>
          </a:p>
        </p:txBody>
      </p:sp>
      <p:pic>
        <p:nvPicPr>
          <p:cNvPr id="103" name="Google Shape;103;p1"/>
          <p:cNvPicPr preferRelativeResize="0"/>
          <p:nvPr/>
        </p:nvPicPr>
        <p:blipFill>
          <a:blip r:embed="rId4">
            <a:alphaModFix/>
          </a:blip>
          <a:stretch>
            <a:fillRect/>
          </a:stretch>
        </p:blipFill>
        <p:spPr>
          <a:xfrm>
            <a:off x="20040234" y="3887450"/>
            <a:ext cx="5705014" cy="3935751"/>
          </a:xfrm>
          <a:prstGeom prst="rect">
            <a:avLst/>
          </a:prstGeom>
          <a:noFill/>
          <a:ln>
            <a:noFill/>
          </a:ln>
        </p:spPr>
      </p:pic>
      <p:pic>
        <p:nvPicPr>
          <p:cNvPr id="104" name="Google Shape;104;p1"/>
          <p:cNvPicPr preferRelativeResize="0"/>
          <p:nvPr/>
        </p:nvPicPr>
        <p:blipFill>
          <a:blip r:embed="rId5">
            <a:alphaModFix/>
          </a:blip>
          <a:stretch>
            <a:fillRect/>
          </a:stretch>
        </p:blipFill>
        <p:spPr>
          <a:xfrm>
            <a:off x="1091300" y="15684673"/>
            <a:ext cx="5781774" cy="4412921"/>
          </a:xfrm>
          <a:prstGeom prst="rect">
            <a:avLst/>
          </a:prstGeom>
          <a:noFill/>
          <a:ln>
            <a:noFill/>
          </a:ln>
        </p:spPr>
      </p:pic>
      <p:sp>
        <p:nvSpPr>
          <p:cNvPr id="105" name="Google Shape;105;p1"/>
          <p:cNvSpPr/>
          <p:nvPr/>
        </p:nvSpPr>
        <p:spPr>
          <a:xfrm>
            <a:off x="12184500" y="8945900"/>
            <a:ext cx="14264700" cy="938100"/>
          </a:xfrm>
          <a:prstGeom prst="roundRect">
            <a:avLst>
              <a:gd fmla="val 16667" name="adj"/>
            </a:avLst>
          </a:prstGeom>
          <a:solidFill>
            <a:srgbClr val="500000"/>
          </a:solidFill>
          <a:ln cap="flat" cmpd="sng" w="9525">
            <a:solidFill>
              <a:srgbClr val="7C5F9F"/>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US" sz="3600">
                <a:solidFill>
                  <a:schemeClr val="lt1"/>
                </a:solidFill>
              </a:rPr>
              <a:t>Farm Data Tracking and Management Pages </a:t>
            </a:r>
            <a:endParaRPr/>
          </a:p>
        </p:txBody>
      </p:sp>
      <p:pic>
        <p:nvPicPr>
          <p:cNvPr id="106" name="Google Shape;106;p1"/>
          <p:cNvPicPr preferRelativeResize="0"/>
          <p:nvPr/>
        </p:nvPicPr>
        <p:blipFill rotWithShape="1">
          <a:blip r:embed="rId6">
            <a:alphaModFix/>
          </a:blip>
          <a:srcRect b="0" l="0" r="1748" t="0"/>
          <a:stretch/>
        </p:blipFill>
        <p:spPr>
          <a:xfrm>
            <a:off x="13005025" y="3887450"/>
            <a:ext cx="5245375" cy="3935751"/>
          </a:xfrm>
          <a:prstGeom prst="rect">
            <a:avLst/>
          </a:prstGeom>
          <a:noFill/>
          <a:ln>
            <a:noFill/>
          </a:ln>
        </p:spPr>
      </p:pic>
      <p:sp>
        <p:nvSpPr>
          <p:cNvPr id="107" name="Google Shape;107;p1"/>
          <p:cNvSpPr txBox="1"/>
          <p:nvPr/>
        </p:nvSpPr>
        <p:spPr>
          <a:xfrm>
            <a:off x="7335450" y="16202325"/>
            <a:ext cx="355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This page is for new users to Sign-Up/ Create their account</a:t>
            </a:r>
            <a:endParaRPr sz="1800"/>
          </a:p>
        </p:txBody>
      </p:sp>
      <p:sp>
        <p:nvSpPr>
          <p:cNvPr id="108" name="Google Shape;108;p1"/>
          <p:cNvSpPr txBox="1"/>
          <p:nvPr/>
        </p:nvSpPr>
        <p:spPr>
          <a:xfrm>
            <a:off x="7335438" y="20805225"/>
            <a:ext cx="355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This page is for </a:t>
            </a:r>
            <a:r>
              <a:rPr lang="en-US" sz="1800"/>
              <a:t>existing users to Login to their account.</a:t>
            </a:r>
            <a:endParaRPr sz="1800"/>
          </a:p>
        </p:txBody>
      </p:sp>
      <p:sp>
        <p:nvSpPr>
          <p:cNvPr id="109" name="Google Shape;109;p1"/>
          <p:cNvSpPr txBox="1"/>
          <p:nvPr/>
        </p:nvSpPr>
        <p:spPr>
          <a:xfrm>
            <a:off x="13004963" y="7885138"/>
            <a:ext cx="5245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Home page of the application with Login and Sign-Up options as well as some basic info about the application.</a:t>
            </a:r>
            <a:endParaRPr sz="1800"/>
          </a:p>
        </p:txBody>
      </p:sp>
      <p:pic>
        <p:nvPicPr>
          <p:cNvPr id="110" name="Google Shape;110;p1"/>
          <p:cNvPicPr preferRelativeResize="0"/>
          <p:nvPr/>
        </p:nvPicPr>
        <p:blipFill rotWithShape="1">
          <a:blip r:embed="rId7">
            <a:alphaModFix/>
          </a:blip>
          <a:srcRect b="29696" l="0" r="0" t="0"/>
          <a:stretch/>
        </p:blipFill>
        <p:spPr>
          <a:xfrm>
            <a:off x="1091300" y="20512125"/>
            <a:ext cx="5781775" cy="3427325"/>
          </a:xfrm>
          <a:prstGeom prst="rect">
            <a:avLst/>
          </a:prstGeom>
          <a:noFill/>
          <a:ln>
            <a:noFill/>
          </a:ln>
        </p:spPr>
      </p:pic>
      <p:pic>
        <p:nvPicPr>
          <p:cNvPr id="111" name="Google Shape;111;p1"/>
          <p:cNvPicPr preferRelativeResize="0"/>
          <p:nvPr/>
        </p:nvPicPr>
        <p:blipFill>
          <a:blip r:embed="rId8">
            <a:alphaModFix/>
          </a:blip>
          <a:stretch>
            <a:fillRect/>
          </a:stretch>
        </p:blipFill>
        <p:spPr>
          <a:xfrm>
            <a:off x="12184488" y="10538375"/>
            <a:ext cx="6833850" cy="3351081"/>
          </a:xfrm>
          <a:prstGeom prst="rect">
            <a:avLst/>
          </a:prstGeom>
          <a:noFill/>
          <a:ln>
            <a:noFill/>
          </a:ln>
        </p:spPr>
      </p:pic>
      <p:pic>
        <p:nvPicPr>
          <p:cNvPr id="112" name="Google Shape;112;p1"/>
          <p:cNvPicPr preferRelativeResize="0"/>
          <p:nvPr/>
        </p:nvPicPr>
        <p:blipFill rotWithShape="1">
          <a:blip r:embed="rId9">
            <a:alphaModFix/>
          </a:blip>
          <a:srcRect b="8634" l="0" r="0" t="0"/>
          <a:stretch/>
        </p:blipFill>
        <p:spPr>
          <a:xfrm>
            <a:off x="19429488" y="10538375"/>
            <a:ext cx="6833850" cy="3427325"/>
          </a:xfrm>
          <a:prstGeom prst="rect">
            <a:avLst/>
          </a:prstGeom>
          <a:noFill/>
          <a:ln>
            <a:noFill/>
          </a:ln>
        </p:spPr>
      </p:pic>
      <p:sp>
        <p:nvSpPr>
          <p:cNvPr id="113" name="Google Shape;113;p1"/>
          <p:cNvSpPr txBox="1"/>
          <p:nvPr/>
        </p:nvSpPr>
        <p:spPr>
          <a:xfrm>
            <a:off x="12184488" y="14319600"/>
            <a:ext cx="683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This page allows to add water tank input by selecting shape and accordingly add measurements.</a:t>
            </a:r>
            <a:endParaRPr sz="1800"/>
          </a:p>
        </p:txBody>
      </p:sp>
      <p:sp>
        <p:nvSpPr>
          <p:cNvPr id="114" name="Google Shape;114;p1"/>
          <p:cNvSpPr txBox="1"/>
          <p:nvPr/>
        </p:nvSpPr>
        <p:spPr>
          <a:xfrm>
            <a:off x="19418588" y="14319600"/>
            <a:ext cx="683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This page allows to add past or current day rainfall measurement (in cm) to maintain track of it. </a:t>
            </a:r>
            <a:endParaRPr sz="1800"/>
          </a:p>
        </p:txBody>
      </p:sp>
      <p:sp>
        <p:nvSpPr>
          <p:cNvPr id="115" name="Google Shape;115;p1"/>
          <p:cNvSpPr txBox="1"/>
          <p:nvPr/>
        </p:nvSpPr>
        <p:spPr>
          <a:xfrm>
            <a:off x="20053800" y="7885150"/>
            <a:ext cx="570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Landing</a:t>
            </a:r>
            <a:r>
              <a:rPr lang="en-US" sz="1800"/>
              <a:t> page post login showing current functionalities and some placeholder functionalities for future work.</a:t>
            </a:r>
            <a:endParaRPr sz="1800"/>
          </a:p>
        </p:txBody>
      </p:sp>
      <p:pic>
        <p:nvPicPr>
          <p:cNvPr id="116" name="Google Shape;116;p1"/>
          <p:cNvPicPr preferRelativeResize="0"/>
          <p:nvPr/>
        </p:nvPicPr>
        <p:blipFill rotWithShape="1">
          <a:blip r:embed="rId10">
            <a:alphaModFix/>
          </a:blip>
          <a:srcRect b="22075" l="0" r="0" t="0"/>
          <a:stretch/>
        </p:blipFill>
        <p:spPr>
          <a:xfrm>
            <a:off x="12184525" y="15672575"/>
            <a:ext cx="6833850" cy="2865788"/>
          </a:xfrm>
          <a:prstGeom prst="rect">
            <a:avLst/>
          </a:prstGeom>
          <a:noFill/>
          <a:ln>
            <a:noFill/>
          </a:ln>
        </p:spPr>
      </p:pic>
      <p:pic>
        <p:nvPicPr>
          <p:cNvPr id="117" name="Google Shape;117;p1"/>
          <p:cNvPicPr preferRelativeResize="0"/>
          <p:nvPr/>
        </p:nvPicPr>
        <p:blipFill rotWithShape="1">
          <a:blip r:embed="rId11">
            <a:alphaModFix/>
          </a:blip>
          <a:srcRect b="35392" l="0" r="0" t="0"/>
          <a:stretch/>
        </p:blipFill>
        <p:spPr>
          <a:xfrm>
            <a:off x="19121100" y="15672575"/>
            <a:ext cx="7221313" cy="2865800"/>
          </a:xfrm>
          <a:prstGeom prst="rect">
            <a:avLst/>
          </a:prstGeom>
          <a:noFill/>
          <a:ln>
            <a:noFill/>
          </a:ln>
        </p:spPr>
      </p:pic>
      <p:sp>
        <p:nvSpPr>
          <p:cNvPr id="118" name="Google Shape;118;p1"/>
          <p:cNvSpPr txBox="1"/>
          <p:nvPr/>
        </p:nvSpPr>
        <p:spPr>
          <a:xfrm>
            <a:off x="12184500" y="18782600"/>
            <a:ext cx="683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This page allows to Add/Delete plot information and then proceed to next page (on right).</a:t>
            </a:r>
            <a:endParaRPr sz="1800"/>
          </a:p>
        </p:txBody>
      </p:sp>
      <p:sp>
        <p:nvSpPr>
          <p:cNvPr id="119" name="Google Shape;119;p1"/>
          <p:cNvSpPr txBox="1"/>
          <p:nvPr/>
        </p:nvSpPr>
        <p:spPr>
          <a:xfrm>
            <a:off x="12184500" y="22528725"/>
            <a:ext cx="96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Sample email alert for irrigation scheduled by user.</a:t>
            </a:r>
            <a:endParaRPr sz="1800"/>
          </a:p>
        </p:txBody>
      </p:sp>
      <p:pic>
        <p:nvPicPr>
          <p:cNvPr id="120" name="Google Shape;120;p1"/>
          <p:cNvPicPr preferRelativeResize="0"/>
          <p:nvPr/>
        </p:nvPicPr>
        <p:blipFill>
          <a:blip r:embed="rId12">
            <a:alphaModFix/>
          </a:blip>
          <a:stretch>
            <a:fillRect/>
          </a:stretch>
        </p:blipFill>
        <p:spPr>
          <a:xfrm>
            <a:off x="12184525" y="20078923"/>
            <a:ext cx="9613225" cy="2323275"/>
          </a:xfrm>
          <a:prstGeom prst="rect">
            <a:avLst/>
          </a:prstGeom>
          <a:noFill/>
          <a:ln cap="flat" cmpd="sng" w="9525">
            <a:solidFill>
              <a:srgbClr val="000000"/>
            </a:solidFill>
            <a:prstDash val="solid"/>
            <a:round/>
            <a:headEnd len="sm" w="sm" type="none"/>
            <a:tailEnd len="sm" w="sm" type="none"/>
          </a:ln>
        </p:spPr>
      </p:pic>
      <p:sp>
        <p:nvSpPr>
          <p:cNvPr id="121" name="Google Shape;121;p1"/>
          <p:cNvSpPr txBox="1"/>
          <p:nvPr/>
        </p:nvSpPr>
        <p:spPr>
          <a:xfrm>
            <a:off x="19121100" y="18828500"/>
            <a:ext cx="7221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This </a:t>
            </a:r>
            <a:r>
              <a:rPr lang="en-US" sz="1800"/>
              <a:t>page allows the user to schedule alerts for periodic irrigation of each plot.</a:t>
            </a:r>
            <a:endParaRPr sz="1800"/>
          </a:p>
        </p:txBody>
      </p:sp>
      <p:sp>
        <p:nvSpPr>
          <p:cNvPr id="122" name="Google Shape;122;p1"/>
          <p:cNvSpPr txBox="1"/>
          <p:nvPr/>
        </p:nvSpPr>
        <p:spPr>
          <a:xfrm>
            <a:off x="19418600" y="26517600"/>
            <a:ext cx="6834000" cy="9389700"/>
          </a:xfrm>
          <a:prstGeom prst="rect">
            <a:avLst/>
          </a:prstGeom>
          <a:noFill/>
          <a:ln>
            <a:noFill/>
          </a:ln>
        </p:spPr>
        <p:txBody>
          <a:bodyPr anchorCtr="0" anchor="t" bIns="46700" lIns="93425" spcFirstLastPara="1" rIns="93425" wrap="square" tIns="46700">
            <a:spAutoFit/>
          </a:bodyPr>
          <a:lstStyle/>
          <a:p>
            <a:pPr indent="-368300" lvl="0" marL="457200" rtl="0" algn="l">
              <a:lnSpc>
                <a:spcPct val="115000"/>
              </a:lnSpc>
              <a:spcBef>
                <a:spcPts val="0"/>
              </a:spcBef>
              <a:spcAft>
                <a:spcPts val="0"/>
              </a:spcAft>
              <a:buSzPts val="2200"/>
              <a:buChar char="●"/>
            </a:pPr>
            <a:r>
              <a:rPr lang="en-US" sz="2200">
                <a:solidFill>
                  <a:schemeClr val="dk1"/>
                </a:solidFill>
                <a:highlight>
                  <a:srgbClr val="FFFFFF"/>
                </a:highlight>
              </a:rPr>
              <a:t>Effective utilization of Agile methodology: Thorough planning anticipated a much more extensive product in the beginning of development, but we failed to </a:t>
            </a:r>
            <a:r>
              <a:rPr lang="en-US" sz="2200">
                <a:solidFill>
                  <a:schemeClr val="dk1"/>
                </a:solidFill>
                <a:highlight>
                  <a:srgbClr val="FFFFFF"/>
                </a:highlight>
              </a:rPr>
              <a:t>foresee</a:t>
            </a:r>
            <a:r>
              <a:rPr lang="en-US" sz="2200">
                <a:solidFill>
                  <a:schemeClr val="dk1"/>
                </a:solidFill>
                <a:highlight>
                  <a:srgbClr val="FFFFFF"/>
                </a:highlight>
              </a:rPr>
              <a:t> the workload and some roadblocks faced. that came with this end goal as a result of miscalibration. We initially planned our entire project out from the beginning and did not fully take advantage of the agile process in that we did not adapt our weekly scrums and also more extensive tracking using pivotal type of tasks could have been used.</a:t>
            </a:r>
            <a:endParaRPr sz="2200">
              <a:solidFill>
                <a:schemeClr val="dk1"/>
              </a:solidFill>
              <a:highlight>
                <a:srgbClr val="FFFFFF"/>
              </a:highlight>
            </a:endParaRPr>
          </a:p>
          <a:p>
            <a:pPr indent="-368300" lvl="0" marL="457200" rtl="0" algn="l">
              <a:lnSpc>
                <a:spcPct val="115000"/>
              </a:lnSpc>
              <a:spcBef>
                <a:spcPts val="0"/>
              </a:spcBef>
              <a:spcAft>
                <a:spcPts val="0"/>
              </a:spcAft>
              <a:buSzPts val="2200"/>
              <a:buChar char="●"/>
            </a:pPr>
            <a:r>
              <a:rPr lang="en-US" sz="2200">
                <a:solidFill>
                  <a:schemeClr val="dk1"/>
                </a:solidFill>
                <a:highlight>
                  <a:srgbClr val="FFFFFF"/>
                </a:highlight>
              </a:rPr>
              <a:t>Lack of multiple end-user feedback meant the page designs and UI choices were contained within the team and the client . Not accounting for this in our process was a bit of a drawback since varied user inputs were not accessible and on our part as it led to us tunnel visioning our final product.</a:t>
            </a:r>
            <a:endParaRPr sz="2200">
              <a:solidFill>
                <a:schemeClr val="dk1"/>
              </a:solidFill>
              <a:highlight>
                <a:srgbClr val="FFFFFF"/>
              </a:highlight>
            </a:endParaRPr>
          </a:p>
          <a:p>
            <a:pPr indent="-368300" lvl="0" marL="457200" rtl="0" algn="l">
              <a:lnSpc>
                <a:spcPct val="115000"/>
              </a:lnSpc>
              <a:spcBef>
                <a:spcPts val="0"/>
              </a:spcBef>
              <a:spcAft>
                <a:spcPts val="0"/>
              </a:spcAft>
              <a:buClr>
                <a:schemeClr val="dk1"/>
              </a:buClr>
              <a:buSzPts val="2200"/>
              <a:buChar char="●"/>
            </a:pPr>
            <a:r>
              <a:rPr lang="en-US" sz="2200">
                <a:solidFill>
                  <a:schemeClr val="dk1"/>
                </a:solidFill>
                <a:highlight>
                  <a:srgbClr val="FFFFFF"/>
                </a:highlight>
              </a:rPr>
              <a:t>Keeping descriptive user stories was another challenge that we faced with the software engineering process. User stories were somewhat vague sometimes, leading to confusion on what was to be accomplished specifically </a:t>
            </a:r>
            <a:r>
              <a:rPr lang="en-US" sz="2200">
                <a:solidFill>
                  <a:schemeClr val="dk1"/>
                </a:solidFill>
                <a:highlight>
                  <a:srgbClr val="FFFFFF"/>
                </a:highlight>
              </a:rPr>
              <a:t>within the team.</a:t>
            </a:r>
            <a:endParaRPr sz="2200">
              <a:solidFill>
                <a:schemeClr val="dk1"/>
              </a:solidFill>
              <a:highlight>
                <a:srgbClr val="FFFFFF"/>
              </a:highlight>
            </a:endParaRPr>
          </a:p>
        </p:txBody>
      </p:sp>
      <p:pic>
        <p:nvPicPr>
          <p:cNvPr id="123" name="Google Shape;123;p1"/>
          <p:cNvPicPr preferRelativeResize="0"/>
          <p:nvPr/>
        </p:nvPicPr>
        <p:blipFill>
          <a:blip r:embed="rId13">
            <a:alphaModFix/>
          </a:blip>
          <a:stretch>
            <a:fillRect/>
          </a:stretch>
        </p:blipFill>
        <p:spPr>
          <a:xfrm>
            <a:off x="8089000" y="26617825"/>
            <a:ext cx="9792501" cy="5315800"/>
          </a:xfrm>
          <a:prstGeom prst="rect">
            <a:avLst/>
          </a:prstGeom>
          <a:noFill/>
          <a:ln cap="flat" cmpd="sng" w="9525">
            <a:solidFill>
              <a:srgbClr val="000000"/>
            </a:solidFill>
            <a:prstDash val="solid"/>
            <a:round/>
            <a:headEnd len="sm" w="sm" type="none"/>
            <a:tailEnd len="sm" w="sm" type="none"/>
          </a:ln>
        </p:spPr>
      </p:pic>
      <p:sp>
        <p:nvSpPr>
          <p:cNvPr id="124" name="Google Shape;124;p1"/>
          <p:cNvSpPr txBox="1"/>
          <p:nvPr/>
        </p:nvSpPr>
        <p:spPr>
          <a:xfrm>
            <a:off x="1117100" y="26517600"/>
            <a:ext cx="6972000" cy="594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u="sng"/>
              <a:t>BUSINESS:</a:t>
            </a:r>
            <a:r>
              <a:rPr lang="en-US" sz="2200"/>
              <a:t> The goal of the application was to aid and help end-user (farmer or manager) to track and manage farm data for which above mentioned functionalities were essential. So the design fulfilled the business use case and caters to end-user. </a:t>
            </a:r>
            <a:endParaRPr sz="2200"/>
          </a:p>
          <a:p>
            <a:pPr indent="-368300" lvl="0" marL="457200" rtl="0" algn="l">
              <a:spcBef>
                <a:spcPts val="0"/>
              </a:spcBef>
              <a:spcAft>
                <a:spcPts val="0"/>
              </a:spcAft>
              <a:buSzPts val="2200"/>
              <a:buChar char="●"/>
            </a:pPr>
            <a:r>
              <a:rPr lang="en-US" sz="2200"/>
              <a:t>Having a basic authentication(login and sign-up) helps track the basic user data and respective farm data with ease. The placement of these options in the header helps user focus on the bigger goal to be interacted with the user and later proceed to authentication.</a:t>
            </a:r>
            <a:endParaRPr sz="2200"/>
          </a:p>
          <a:p>
            <a:pPr indent="-368300" lvl="0" marL="457200" rtl="0" algn="l">
              <a:spcBef>
                <a:spcPts val="0"/>
              </a:spcBef>
              <a:spcAft>
                <a:spcPts val="0"/>
              </a:spcAft>
              <a:buSzPts val="2200"/>
              <a:buChar char="●"/>
            </a:pPr>
            <a:r>
              <a:rPr lang="en-US" sz="2200"/>
              <a:t>Having a singular landing page with the available functionalities helps user to navigate conveniently using the application interface, </a:t>
            </a:r>
            <a:r>
              <a:rPr lang="en-US" sz="2200"/>
              <a:t>easing the overall usage.</a:t>
            </a:r>
            <a:endParaRPr sz="2200"/>
          </a:p>
          <a:p>
            <a:pPr indent="0" lvl="0" marL="0" rtl="0" algn="l">
              <a:spcBef>
                <a:spcPts val="0"/>
              </a:spcBef>
              <a:spcAft>
                <a:spcPts val="0"/>
              </a:spcAft>
              <a:buNone/>
            </a:pPr>
            <a:r>
              <a:t/>
            </a:r>
            <a:endParaRPr b="1" sz="2200" u="sng"/>
          </a:p>
          <a:p>
            <a:pPr indent="0" lvl="0" marL="0" rtl="0" algn="l">
              <a:spcBef>
                <a:spcPts val="0"/>
              </a:spcBef>
              <a:spcAft>
                <a:spcPts val="0"/>
              </a:spcAft>
              <a:buNone/>
            </a:pPr>
            <a:r>
              <a:t/>
            </a:r>
            <a:endParaRPr b="1" sz="2200"/>
          </a:p>
        </p:txBody>
      </p:sp>
      <p:sp>
        <p:nvSpPr>
          <p:cNvPr id="125" name="Google Shape;125;p1"/>
          <p:cNvSpPr txBox="1"/>
          <p:nvPr/>
        </p:nvSpPr>
        <p:spPr>
          <a:xfrm>
            <a:off x="1117100" y="31933625"/>
            <a:ext cx="169671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200" u="sng">
                <a:solidFill>
                  <a:schemeClr val="dk1"/>
                </a:solidFill>
              </a:rPr>
              <a:t>DESIGN:</a:t>
            </a:r>
            <a:r>
              <a:rPr b="1" lang="en-US" sz="2200">
                <a:solidFill>
                  <a:schemeClr val="dk1"/>
                </a:solidFill>
              </a:rPr>
              <a:t> </a:t>
            </a:r>
            <a:r>
              <a:rPr lang="en-US" sz="2200">
                <a:solidFill>
                  <a:schemeClr val="dk1"/>
                </a:solidFill>
              </a:rPr>
              <a:t>The subjective design decisions taken were in accordance to existing knowledge of the domain of implementation and customer input. Some such decisions were:</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Green based color scheme throughout the application to emphasize the domain of implementation: Farming</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The background image in all pages and the well-structure was to aid user to focus on the form to fill to avoid clutter with any background image and avoidance of solid color background to bring more visual focus to the form with the separation from background image as well as maintaining uniformity across.</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Upon entering plot details, in order to schedule irrigation the page for the same was a continuing page in order to ensure user enters irrigation scheduling details for each plot, this ensured flow of user actions and information.</a:t>
            </a:r>
            <a:endParaRPr sz="2200">
              <a:solidFill>
                <a:schemeClr val="dk1"/>
              </a:solidFill>
            </a:endParaRPr>
          </a:p>
          <a:p>
            <a:pPr indent="0" lvl="0" marL="0" rtl="0" algn="l">
              <a:spcBef>
                <a:spcPts val="0"/>
              </a:spcBef>
              <a:spcAft>
                <a:spcPts val="0"/>
              </a:spcAft>
              <a:buClr>
                <a:schemeClr val="dk1"/>
              </a:buClr>
              <a:buSzPts val="1100"/>
              <a:buFont typeface="Arial"/>
              <a:buNone/>
            </a:pPr>
            <a:r>
              <a:t/>
            </a:r>
            <a:endParaRPr b="1" sz="2200" u="sng">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sp>
        <p:nvSpPr>
          <p:cNvPr id="126" name="Google Shape;126;p1"/>
          <p:cNvSpPr txBox="1"/>
          <p:nvPr/>
        </p:nvSpPr>
        <p:spPr>
          <a:xfrm>
            <a:off x="14261200" y="26154350"/>
            <a:ext cx="3792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900"/>
              <a:t>UML Diagram of Overall Design</a:t>
            </a:r>
            <a:endParaRPr i="1" sz="1900"/>
          </a:p>
        </p:txBody>
      </p:sp>
      <p:sp>
        <p:nvSpPr>
          <p:cNvPr id="127" name="Google Shape;127;p1"/>
          <p:cNvSpPr txBox="1"/>
          <p:nvPr/>
        </p:nvSpPr>
        <p:spPr>
          <a:xfrm>
            <a:off x="1034099" y="3631890"/>
            <a:ext cx="9958500" cy="4327200"/>
          </a:xfrm>
          <a:prstGeom prst="rect">
            <a:avLst/>
          </a:prstGeom>
          <a:noFill/>
          <a:ln>
            <a:noFill/>
          </a:ln>
        </p:spPr>
        <p:txBody>
          <a:bodyPr anchorCtr="0" anchor="t" bIns="46700" lIns="93425" spcFirstLastPara="1" rIns="93425" wrap="square" tIns="46700">
            <a:spAutoFit/>
          </a:bodyPr>
          <a:lstStyle/>
          <a:p>
            <a:pPr indent="-368300" lvl="0" marL="457200" rtl="0" algn="l">
              <a:lnSpc>
                <a:spcPct val="115000"/>
              </a:lnSpc>
              <a:spcBef>
                <a:spcPts val="0"/>
              </a:spcBef>
              <a:spcAft>
                <a:spcPts val="0"/>
              </a:spcAft>
              <a:buSzPts val="2200"/>
              <a:buChar char="●"/>
            </a:pPr>
            <a:r>
              <a:rPr lang="en-US" sz="2200">
                <a:solidFill>
                  <a:schemeClr val="dk1"/>
                </a:solidFill>
                <a:highlight>
                  <a:srgbClr val="FFFFFF"/>
                </a:highlight>
              </a:rPr>
              <a:t>Target customer: Mahesh Prasanna</a:t>
            </a:r>
            <a:endParaRPr sz="2200">
              <a:solidFill>
                <a:schemeClr val="dk1"/>
              </a:solidFill>
              <a:highlight>
                <a:srgbClr val="FFFFFF"/>
              </a:highlight>
            </a:endParaRPr>
          </a:p>
          <a:p>
            <a:pPr indent="-368300" lvl="0" marL="457200" rtl="0" algn="l">
              <a:lnSpc>
                <a:spcPct val="115000"/>
              </a:lnSpc>
              <a:spcBef>
                <a:spcPts val="0"/>
              </a:spcBef>
              <a:spcAft>
                <a:spcPts val="0"/>
              </a:spcAft>
              <a:buClr>
                <a:schemeClr val="dk1"/>
              </a:buClr>
              <a:buSzPts val="2200"/>
              <a:buChar char="●"/>
            </a:pPr>
            <a:r>
              <a:rPr lang="en-US" sz="2200">
                <a:solidFill>
                  <a:schemeClr val="dk1"/>
                </a:solidFill>
                <a:highlight>
                  <a:srgbClr val="FFFFFF"/>
                </a:highlight>
              </a:rPr>
              <a:t>Goal: An </a:t>
            </a:r>
            <a:r>
              <a:rPr lang="en-US" sz="2200">
                <a:solidFill>
                  <a:schemeClr val="dk1"/>
                </a:solidFill>
                <a:highlight>
                  <a:schemeClr val="lt1"/>
                </a:highlight>
              </a:rPr>
              <a:t>application that tracks users’ farm data to help them maintain and monitor their assets</a:t>
            </a:r>
            <a:endParaRPr sz="2200">
              <a:solidFill>
                <a:schemeClr val="dk1"/>
              </a:solidFill>
              <a:highlight>
                <a:srgbClr val="FFFFFF"/>
              </a:highlight>
            </a:endParaRPr>
          </a:p>
          <a:p>
            <a:pPr indent="-368300" lvl="0" marL="457200" rtl="0" algn="l">
              <a:lnSpc>
                <a:spcPct val="115000"/>
              </a:lnSpc>
              <a:spcBef>
                <a:spcPts val="0"/>
              </a:spcBef>
              <a:spcAft>
                <a:spcPts val="0"/>
              </a:spcAft>
              <a:buClr>
                <a:schemeClr val="dk1"/>
              </a:buClr>
              <a:buSzPts val="2200"/>
              <a:buChar char="●"/>
            </a:pPr>
            <a:r>
              <a:rPr lang="en-US" sz="2200">
                <a:solidFill>
                  <a:schemeClr val="dk1"/>
                </a:solidFill>
                <a:highlight>
                  <a:srgbClr val="FFFFFF"/>
                </a:highlight>
              </a:rPr>
              <a:t>Product: A web </a:t>
            </a:r>
            <a:r>
              <a:rPr lang="en-US" sz="2200">
                <a:solidFill>
                  <a:schemeClr val="dk1"/>
                </a:solidFill>
                <a:highlight>
                  <a:srgbClr val="FFFFFF"/>
                </a:highlight>
              </a:rPr>
              <a:t>application that monitors Arecanut farm management through features like plot information, rainfall data, water tank reservoirs data, irrigation schedule, and other agricultural aspects</a:t>
            </a:r>
            <a:endParaRPr sz="2200">
              <a:solidFill>
                <a:schemeClr val="dk1"/>
              </a:solidFill>
              <a:highlight>
                <a:srgbClr val="FFFFFF"/>
              </a:highlight>
            </a:endParaRPr>
          </a:p>
          <a:p>
            <a:pPr indent="-368300" lvl="0" marL="457200" rtl="0" algn="l">
              <a:lnSpc>
                <a:spcPct val="115000"/>
              </a:lnSpc>
              <a:spcBef>
                <a:spcPts val="0"/>
              </a:spcBef>
              <a:spcAft>
                <a:spcPts val="0"/>
              </a:spcAft>
              <a:buClr>
                <a:schemeClr val="dk1"/>
              </a:buClr>
              <a:buSzPts val="2200"/>
              <a:buChar char="●"/>
            </a:pPr>
            <a:r>
              <a:rPr lang="en-US" sz="2200">
                <a:solidFill>
                  <a:schemeClr val="dk1"/>
                </a:solidFill>
                <a:highlight>
                  <a:srgbClr val="FFFFFF"/>
                </a:highlight>
              </a:rPr>
              <a:t>Software Stack: </a:t>
            </a:r>
            <a:endParaRPr sz="2200">
              <a:solidFill>
                <a:schemeClr val="dk1"/>
              </a:solidFill>
              <a:highlight>
                <a:srgbClr val="FFFFFF"/>
              </a:highlight>
            </a:endParaRPr>
          </a:p>
          <a:p>
            <a:pPr indent="-368300" lvl="1" marL="1371600" rtl="0" algn="l">
              <a:lnSpc>
                <a:spcPct val="115000"/>
              </a:lnSpc>
              <a:spcBef>
                <a:spcPts val="0"/>
              </a:spcBef>
              <a:spcAft>
                <a:spcPts val="0"/>
              </a:spcAft>
              <a:buClr>
                <a:schemeClr val="dk1"/>
              </a:buClr>
              <a:buSzPts val="2200"/>
              <a:buChar char="○"/>
            </a:pPr>
            <a:r>
              <a:rPr lang="en-US" sz="2200">
                <a:solidFill>
                  <a:schemeClr val="dk1"/>
                </a:solidFill>
                <a:highlight>
                  <a:srgbClr val="FFFFFF"/>
                </a:highlight>
              </a:rPr>
              <a:t>Front-End: HTML/CSS </a:t>
            </a:r>
            <a:endParaRPr sz="2200">
              <a:solidFill>
                <a:schemeClr val="dk1"/>
              </a:solidFill>
              <a:highlight>
                <a:srgbClr val="FFFFFF"/>
              </a:highlight>
            </a:endParaRPr>
          </a:p>
          <a:p>
            <a:pPr indent="-368300" lvl="1" marL="1371600" rtl="0" algn="l">
              <a:lnSpc>
                <a:spcPct val="115000"/>
              </a:lnSpc>
              <a:spcBef>
                <a:spcPts val="0"/>
              </a:spcBef>
              <a:spcAft>
                <a:spcPts val="0"/>
              </a:spcAft>
              <a:buClr>
                <a:schemeClr val="dk1"/>
              </a:buClr>
              <a:buSzPts val="2200"/>
              <a:buChar char="○"/>
            </a:pPr>
            <a:r>
              <a:rPr lang="en-US" sz="2200">
                <a:solidFill>
                  <a:schemeClr val="dk1"/>
                </a:solidFill>
                <a:highlight>
                  <a:srgbClr val="FFFFFF"/>
                </a:highlight>
              </a:rPr>
              <a:t>Database: MySQL </a:t>
            </a:r>
            <a:endParaRPr sz="2200">
              <a:solidFill>
                <a:schemeClr val="dk1"/>
              </a:solidFill>
              <a:highlight>
                <a:srgbClr val="FFFFFF"/>
              </a:highlight>
            </a:endParaRPr>
          </a:p>
          <a:p>
            <a:pPr indent="-368300" lvl="1" marL="1371600" rtl="0" algn="l">
              <a:lnSpc>
                <a:spcPct val="115000"/>
              </a:lnSpc>
              <a:spcBef>
                <a:spcPts val="0"/>
              </a:spcBef>
              <a:spcAft>
                <a:spcPts val="0"/>
              </a:spcAft>
              <a:buClr>
                <a:schemeClr val="dk1"/>
              </a:buClr>
              <a:buSzPts val="2200"/>
              <a:buChar char="○"/>
            </a:pPr>
            <a:r>
              <a:rPr lang="en-US" sz="2200">
                <a:solidFill>
                  <a:schemeClr val="dk1"/>
                </a:solidFill>
                <a:highlight>
                  <a:srgbClr val="FFFFFF"/>
                </a:highlight>
              </a:rPr>
              <a:t>Back-End: Flask with Python </a:t>
            </a:r>
            <a:endParaRPr sz="2200">
              <a:solidFill>
                <a:schemeClr val="dk1"/>
              </a:solidFill>
              <a:highlight>
                <a:srgbClr val="FFFFFF"/>
              </a:highlight>
            </a:endParaRPr>
          </a:p>
          <a:p>
            <a:pPr indent="-368300" lvl="1" marL="1371600" rtl="0" algn="l">
              <a:lnSpc>
                <a:spcPct val="115000"/>
              </a:lnSpc>
              <a:spcBef>
                <a:spcPts val="0"/>
              </a:spcBef>
              <a:spcAft>
                <a:spcPts val="0"/>
              </a:spcAft>
              <a:buClr>
                <a:schemeClr val="dk1"/>
              </a:buClr>
              <a:buSzPts val="2200"/>
              <a:buChar char="○"/>
            </a:pPr>
            <a:r>
              <a:rPr lang="en-US" sz="2200">
                <a:solidFill>
                  <a:schemeClr val="dk1"/>
                </a:solidFill>
                <a:highlight>
                  <a:srgbClr val="FFFFFF"/>
                </a:highlight>
              </a:rPr>
              <a:t>Deployment: Heroku </a:t>
            </a:r>
            <a:endParaRPr sz="2200">
              <a:solidFill>
                <a:schemeClr val="dk1"/>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Teng (Tengteng) Zhang</dc:creator>
</cp:coreProperties>
</file>